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0" r:id="rId1"/>
  </p:sldMasterIdLst>
  <p:notesMasterIdLst>
    <p:notesMasterId r:id="rId21"/>
  </p:notesMasterIdLst>
  <p:handoutMasterIdLst>
    <p:handoutMasterId r:id="rId22"/>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3" r:id="rId14"/>
    <p:sldId id="274" r:id="rId15"/>
    <p:sldId id="268" r:id="rId16"/>
    <p:sldId id="269" r:id="rId17"/>
    <p:sldId id="270" r:id="rId18"/>
    <p:sldId id="271" r:id="rId19"/>
    <p:sldId id="272" r:id="rId20"/>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Tahoma" pitchFamily="34" charset="0"/>
        <a:ea typeface="+mn-ea"/>
        <a:cs typeface="Arial" charset="0"/>
      </a:defRPr>
    </a:lvl1pPr>
    <a:lvl2pPr marL="457200" algn="r" rtl="1" fontAlgn="base">
      <a:spcBef>
        <a:spcPct val="0"/>
      </a:spcBef>
      <a:spcAft>
        <a:spcPct val="0"/>
      </a:spcAft>
      <a:defRPr kern="1200">
        <a:solidFill>
          <a:schemeClr val="tx1"/>
        </a:solidFill>
        <a:latin typeface="Tahoma" pitchFamily="34" charset="0"/>
        <a:ea typeface="+mn-ea"/>
        <a:cs typeface="Arial" charset="0"/>
      </a:defRPr>
    </a:lvl2pPr>
    <a:lvl3pPr marL="914400" algn="r" rtl="1" fontAlgn="base">
      <a:spcBef>
        <a:spcPct val="0"/>
      </a:spcBef>
      <a:spcAft>
        <a:spcPct val="0"/>
      </a:spcAft>
      <a:defRPr kern="1200">
        <a:solidFill>
          <a:schemeClr val="tx1"/>
        </a:solidFill>
        <a:latin typeface="Tahoma" pitchFamily="34" charset="0"/>
        <a:ea typeface="+mn-ea"/>
        <a:cs typeface="Arial" charset="0"/>
      </a:defRPr>
    </a:lvl3pPr>
    <a:lvl4pPr marL="1371600" algn="r" rtl="1" fontAlgn="base">
      <a:spcBef>
        <a:spcPct val="0"/>
      </a:spcBef>
      <a:spcAft>
        <a:spcPct val="0"/>
      </a:spcAft>
      <a:defRPr kern="1200">
        <a:solidFill>
          <a:schemeClr val="tx1"/>
        </a:solidFill>
        <a:latin typeface="Tahoma" pitchFamily="34" charset="0"/>
        <a:ea typeface="+mn-ea"/>
        <a:cs typeface="Arial" charset="0"/>
      </a:defRPr>
    </a:lvl4pPr>
    <a:lvl5pPr marL="1828800" algn="r" rtl="1"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15" autoAdjust="0"/>
    <p:restoredTop sz="86477" autoAdjust="0"/>
  </p:normalViewPr>
  <p:slideViewPr>
    <p:cSldViewPr>
      <p:cViewPr varScale="1">
        <p:scale>
          <a:sx n="66" d="100"/>
          <a:sy n="66" d="100"/>
        </p:scale>
        <p:origin x="-1014" y="-114"/>
      </p:cViewPr>
      <p:guideLst>
        <p:guide orient="horz" pos="2160"/>
        <p:guide pos="2880"/>
      </p:guideLst>
    </p:cSldViewPr>
  </p:slideViewPr>
  <p:outlineViewPr>
    <p:cViewPr>
      <p:scale>
        <a:sx n="33" d="100"/>
        <a:sy n="33" d="100"/>
      </p:scale>
      <p:origin x="0" y="11544"/>
    </p:cViewPr>
    <p:sldLst>
      <p:sld r:id="rId1" collapse="1"/>
    </p:sldLst>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1" Type="http://schemas.openxmlformats.org/officeDocument/2006/relationships/slide" Target="slides/slide1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967035-9441-40EB-AB91-41A1A60791C0}"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DAE11CD7-DA3A-4EFA-8CE5-6E79F730775D}">
      <dgm:prSet phldrT="[نص]"/>
      <dgm:spPr/>
      <dgm:t>
        <a:bodyPr/>
        <a:lstStyle/>
        <a:p>
          <a:pPr algn="ctr"/>
          <a:r>
            <a:rPr lang="en-US" dirty="0" smtClean="0"/>
            <a:t>Major Characters</a:t>
          </a:r>
          <a:endParaRPr lang="en-US" dirty="0"/>
        </a:p>
      </dgm:t>
    </dgm:pt>
    <dgm:pt modelId="{799D3E3B-0310-4549-8DE8-946D424550EF}" type="parTrans" cxnId="{6C8D02CC-0772-4439-94F6-6A0CF1E97415}">
      <dgm:prSet/>
      <dgm:spPr/>
      <dgm:t>
        <a:bodyPr/>
        <a:lstStyle/>
        <a:p>
          <a:endParaRPr lang="en-US"/>
        </a:p>
      </dgm:t>
    </dgm:pt>
    <dgm:pt modelId="{25C2C674-FCA8-4A41-BB53-EB01F6124604}" type="sibTrans" cxnId="{6C8D02CC-0772-4439-94F6-6A0CF1E97415}">
      <dgm:prSet/>
      <dgm:spPr/>
      <dgm:t>
        <a:bodyPr/>
        <a:lstStyle/>
        <a:p>
          <a:endParaRPr lang="en-US"/>
        </a:p>
      </dgm:t>
    </dgm:pt>
    <dgm:pt modelId="{9206D1B2-0DC7-470B-B023-504BF70E525E}">
      <dgm:prSet phldrT="[نص]"/>
      <dgm:spPr/>
      <dgm:t>
        <a:bodyPr/>
        <a:lstStyle/>
        <a:p>
          <a:r>
            <a:rPr lang="en-US" dirty="0" err="1" smtClean="0"/>
            <a:t>Goerge</a:t>
          </a:r>
          <a:endParaRPr lang="en-US" dirty="0"/>
        </a:p>
      </dgm:t>
    </dgm:pt>
    <dgm:pt modelId="{F1CF1910-1FB8-4281-9B4F-C3F0AC3CD47B}" type="parTrans" cxnId="{FD3A5670-55B4-4C9D-AE90-CA877B8D4502}">
      <dgm:prSet/>
      <dgm:spPr/>
      <dgm:t>
        <a:bodyPr/>
        <a:lstStyle/>
        <a:p>
          <a:endParaRPr lang="en-US"/>
        </a:p>
      </dgm:t>
    </dgm:pt>
    <dgm:pt modelId="{BE7C06B6-B864-46AB-AB33-C1E613A3A6D5}" type="sibTrans" cxnId="{FD3A5670-55B4-4C9D-AE90-CA877B8D4502}">
      <dgm:prSet/>
      <dgm:spPr/>
      <dgm:t>
        <a:bodyPr/>
        <a:lstStyle/>
        <a:p>
          <a:endParaRPr lang="en-US"/>
        </a:p>
      </dgm:t>
    </dgm:pt>
    <dgm:pt modelId="{3D59BE7A-B146-4386-8A1E-9FF773E603F4}">
      <dgm:prSet phldrT="[نص]"/>
      <dgm:spPr/>
      <dgm:t>
        <a:bodyPr/>
        <a:lstStyle/>
        <a:p>
          <a:r>
            <a:rPr lang="en-US" dirty="0" smtClean="0"/>
            <a:t>Martha</a:t>
          </a:r>
          <a:endParaRPr lang="en-US" dirty="0"/>
        </a:p>
      </dgm:t>
    </dgm:pt>
    <dgm:pt modelId="{7505895E-DA1E-4D33-B81A-CC7E09EA69F2}" type="parTrans" cxnId="{6265A7D7-7BBB-441A-B920-FA864A71A619}">
      <dgm:prSet/>
      <dgm:spPr/>
      <dgm:t>
        <a:bodyPr/>
        <a:lstStyle/>
        <a:p>
          <a:endParaRPr lang="en-US"/>
        </a:p>
      </dgm:t>
    </dgm:pt>
    <dgm:pt modelId="{EF1240F4-1997-406A-9677-A70A9B8F596A}" type="sibTrans" cxnId="{6265A7D7-7BBB-441A-B920-FA864A71A619}">
      <dgm:prSet/>
      <dgm:spPr/>
      <dgm:t>
        <a:bodyPr/>
        <a:lstStyle/>
        <a:p>
          <a:endParaRPr lang="en-US"/>
        </a:p>
      </dgm:t>
    </dgm:pt>
    <dgm:pt modelId="{888DA9C8-4AA0-44A1-B0F9-20B79D5BF9F3}">
      <dgm:prSet phldrT="[نص]"/>
      <dgm:spPr/>
      <dgm:t>
        <a:bodyPr/>
        <a:lstStyle/>
        <a:p>
          <a:r>
            <a:rPr lang="en-US" dirty="0" smtClean="0"/>
            <a:t>Nick</a:t>
          </a:r>
          <a:endParaRPr lang="en-US" dirty="0"/>
        </a:p>
      </dgm:t>
    </dgm:pt>
    <dgm:pt modelId="{D754A4BC-1022-4F50-8F8F-74C6266A9D4C}" type="parTrans" cxnId="{39D7A2BD-6FA2-40C0-BAB8-9C3A4C2E4165}">
      <dgm:prSet/>
      <dgm:spPr/>
      <dgm:t>
        <a:bodyPr/>
        <a:lstStyle/>
        <a:p>
          <a:endParaRPr lang="en-US"/>
        </a:p>
      </dgm:t>
    </dgm:pt>
    <dgm:pt modelId="{32CA08B0-A7CC-47FC-8FB9-A9E76E564C07}" type="sibTrans" cxnId="{39D7A2BD-6FA2-40C0-BAB8-9C3A4C2E4165}">
      <dgm:prSet/>
      <dgm:spPr/>
      <dgm:t>
        <a:bodyPr/>
        <a:lstStyle/>
        <a:p>
          <a:endParaRPr lang="en-US"/>
        </a:p>
      </dgm:t>
    </dgm:pt>
    <dgm:pt modelId="{966AB716-C3E5-4925-BF44-355A1170523A}">
      <dgm:prSet phldrT="[نص]"/>
      <dgm:spPr/>
      <dgm:t>
        <a:bodyPr/>
        <a:lstStyle/>
        <a:p>
          <a:r>
            <a:rPr lang="en-US" dirty="0" smtClean="0"/>
            <a:t>Honey</a:t>
          </a:r>
          <a:endParaRPr lang="en-US" dirty="0"/>
        </a:p>
      </dgm:t>
    </dgm:pt>
    <dgm:pt modelId="{9E3EA50C-120A-47E0-AF6E-3D9CDFD80142}" type="parTrans" cxnId="{322E5526-6597-42A5-83F4-DAD325C3554C}">
      <dgm:prSet/>
      <dgm:spPr/>
      <dgm:t>
        <a:bodyPr/>
        <a:lstStyle/>
        <a:p>
          <a:endParaRPr lang="en-US"/>
        </a:p>
      </dgm:t>
    </dgm:pt>
    <dgm:pt modelId="{250FF154-2E55-44FB-BC77-BD0C5F8EA886}" type="sibTrans" cxnId="{322E5526-6597-42A5-83F4-DAD325C3554C}">
      <dgm:prSet/>
      <dgm:spPr/>
      <dgm:t>
        <a:bodyPr/>
        <a:lstStyle/>
        <a:p>
          <a:endParaRPr lang="en-US"/>
        </a:p>
      </dgm:t>
    </dgm:pt>
    <dgm:pt modelId="{8F3540A1-C6C8-4416-8FC6-82EE12F576C9}" type="pres">
      <dgm:prSet presAssocID="{00967035-9441-40EB-AB91-41A1A60791C0}" presName="hierChild1" presStyleCnt="0">
        <dgm:presLayoutVars>
          <dgm:chPref val="1"/>
          <dgm:dir/>
          <dgm:animOne val="branch"/>
          <dgm:animLvl val="lvl"/>
          <dgm:resizeHandles/>
        </dgm:presLayoutVars>
      </dgm:prSet>
      <dgm:spPr/>
      <dgm:t>
        <a:bodyPr/>
        <a:lstStyle/>
        <a:p>
          <a:endParaRPr lang="en-US"/>
        </a:p>
      </dgm:t>
    </dgm:pt>
    <dgm:pt modelId="{81166742-6317-418D-85A1-C7D6D6078BBA}" type="pres">
      <dgm:prSet presAssocID="{DAE11CD7-DA3A-4EFA-8CE5-6E79F730775D}" presName="hierRoot1" presStyleCnt="0"/>
      <dgm:spPr/>
    </dgm:pt>
    <dgm:pt modelId="{474858A0-79C9-4942-B49A-EAB117026C32}" type="pres">
      <dgm:prSet presAssocID="{DAE11CD7-DA3A-4EFA-8CE5-6E79F730775D}" presName="composite" presStyleCnt="0"/>
      <dgm:spPr/>
    </dgm:pt>
    <dgm:pt modelId="{C357C5D5-DC41-4A99-9F8F-28C0AED05664}" type="pres">
      <dgm:prSet presAssocID="{DAE11CD7-DA3A-4EFA-8CE5-6E79F730775D}" presName="background" presStyleLbl="node0" presStyleIdx="0" presStyleCnt="1"/>
      <dgm:spPr/>
    </dgm:pt>
    <dgm:pt modelId="{B0C7C5B5-8411-474E-8F76-996791FB3984}" type="pres">
      <dgm:prSet presAssocID="{DAE11CD7-DA3A-4EFA-8CE5-6E79F730775D}" presName="text" presStyleLbl="fgAcc0" presStyleIdx="0" presStyleCnt="1" custScaleX="427520" custScaleY="111205">
        <dgm:presLayoutVars>
          <dgm:chPref val="3"/>
        </dgm:presLayoutVars>
      </dgm:prSet>
      <dgm:spPr/>
      <dgm:t>
        <a:bodyPr/>
        <a:lstStyle/>
        <a:p>
          <a:endParaRPr lang="en-US"/>
        </a:p>
      </dgm:t>
    </dgm:pt>
    <dgm:pt modelId="{2212F9A8-081A-4E7C-A63C-E4B8AD8B472D}" type="pres">
      <dgm:prSet presAssocID="{DAE11CD7-DA3A-4EFA-8CE5-6E79F730775D}" presName="hierChild2" presStyleCnt="0"/>
      <dgm:spPr/>
    </dgm:pt>
    <dgm:pt modelId="{ACB3D50D-EE88-4F5D-BFC3-9ADBBC6AFA4E}" type="pres">
      <dgm:prSet presAssocID="{F1CF1910-1FB8-4281-9B4F-C3F0AC3CD47B}" presName="Name10" presStyleLbl="parChTrans1D2" presStyleIdx="0" presStyleCnt="2"/>
      <dgm:spPr/>
      <dgm:t>
        <a:bodyPr/>
        <a:lstStyle/>
        <a:p>
          <a:endParaRPr lang="en-US"/>
        </a:p>
      </dgm:t>
    </dgm:pt>
    <dgm:pt modelId="{70C4BE77-6F40-4CB3-AB44-DB411BFEC465}" type="pres">
      <dgm:prSet presAssocID="{9206D1B2-0DC7-470B-B023-504BF70E525E}" presName="hierRoot2" presStyleCnt="0"/>
      <dgm:spPr/>
    </dgm:pt>
    <dgm:pt modelId="{88CEB304-E86C-4577-B806-3AED2C4B34E5}" type="pres">
      <dgm:prSet presAssocID="{9206D1B2-0DC7-470B-B023-504BF70E525E}" presName="composite2" presStyleCnt="0"/>
      <dgm:spPr/>
    </dgm:pt>
    <dgm:pt modelId="{044BEB65-AAEA-4CD3-B1FC-6C337F45306A}" type="pres">
      <dgm:prSet presAssocID="{9206D1B2-0DC7-470B-B023-504BF70E525E}" presName="background2" presStyleLbl="node2" presStyleIdx="0" presStyleCnt="2"/>
      <dgm:spPr/>
    </dgm:pt>
    <dgm:pt modelId="{64D01F1D-49F0-4C94-82F9-795AD683C3EB}" type="pres">
      <dgm:prSet presAssocID="{9206D1B2-0DC7-470B-B023-504BF70E525E}" presName="text2" presStyleLbl="fgAcc2" presStyleIdx="0" presStyleCnt="2" custScaleX="174571">
        <dgm:presLayoutVars>
          <dgm:chPref val="3"/>
        </dgm:presLayoutVars>
      </dgm:prSet>
      <dgm:spPr/>
      <dgm:t>
        <a:bodyPr/>
        <a:lstStyle/>
        <a:p>
          <a:endParaRPr lang="en-US"/>
        </a:p>
      </dgm:t>
    </dgm:pt>
    <dgm:pt modelId="{3EBBFCA1-6FE2-4D09-9F62-11AA792D2034}" type="pres">
      <dgm:prSet presAssocID="{9206D1B2-0DC7-470B-B023-504BF70E525E}" presName="hierChild3" presStyleCnt="0"/>
      <dgm:spPr/>
    </dgm:pt>
    <dgm:pt modelId="{4E733CA9-474F-4455-8C3A-7E8C447062C3}" type="pres">
      <dgm:prSet presAssocID="{7505895E-DA1E-4D33-B81A-CC7E09EA69F2}" presName="Name17" presStyleLbl="parChTrans1D3" presStyleIdx="0" presStyleCnt="2"/>
      <dgm:spPr/>
      <dgm:t>
        <a:bodyPr/>
        <a:lstStyle/>
        <a:p>
          <a:endParaRPr lang="en-US"/>
        </a:p>
      </dgm:t>
    </dgm:pt>
    <dgm:pt modelId="{8F680D92-CF08-46B3-8BA6-E95AD135289F}" type="pres">
      <dgm:prSet presAssocID="{3D59BE7A-B146-4386-8A1E-9FF773E603F4}" presName="hierRoot3" presStyleCnt="0"/>
      <dgm:spPr/>
    </dgm:pt>
    <dgm:pt modelId="{7F279BB2-1309-4FB8-84EC-2547260F52CA}" type="pres">
      <dgm:prSet presAssocID="{3D59BE7A-B146-4386-8A1E-9FF773E603F4}" presName="composite3" presStyleCnt="0"/>
      <dgm:spPr/>
    </dgm:pt>
    <dgm:pt modelId="{A883B2C7-849D-4168-8484-56E32F125DB6}" type="pres">
      <dgm:prSet presAssocID="{3D59BE7A-B146-4386-8A1E-9FF773E603F4}" presName="background3" presStyleLbl="node3" presStyleIdx="0" presStyleCnt="2"/>
      <dgm:spPr/>
    </dgm:pt>
    <dgm:pt modelId="{2E1EDE71-09D4-459F-B361-B026B647A970}" type="pres">
      <dgm:prSet presAssocID="{3D59BE7A-B146-4386-8A1E-9FF773E603F4}" presName="text3" presStyleLbl="fgAcc3" presStyleIdx="0" presStyleCnt="2" custScaleX="179290">
        <dgm:presLayoutVars>
          <dgm:chPref val="3"/>
        </dgm:presLayoutVars>
      </dgm:prSet>
      <dgm:spPr/>
      <dgm:t>
        <a:bodyPr/>
        <a:lstStyle/>
        <a:p>
          <a:endParaRPr lang="en-US"/>
        </a:p>
      </dgm:t>
    </dgm:pt>
    <dgm:pt modelId="{4C606065-1AA4-4051-8A59-BC998675E74F}" type="pres">
      <dgm:prSet presAssocID="{3D59BE7A-B146-4386-8A1E-9FF773E603F4}" presName="hierChild4" presStyleCnt="0"/>
      <dgm:spPr/>
    </dgm:pt>
    <dgm:pt modelId="{7C35CA07-8943-40F7-A741-88F054E4D2DD}" type="pres">
      <dgm:prSet presAssocID="{D754A4BC-1022-4F50-8F8F-74C6266A9D4C}" presName="Name10" presStyleLbl="parChTrans1D2" presStyleIdx="1" presStyleCnt="2"/>
      <dgm:spPr/>
      <dgm:t>
        <a:bodyPr/>
        <a:lstStyle/>
        <a:p>
          <a:endParaRPr lang="en-US"/>
        </a:p>
      </dgm:t>
    </dgm:pt>
    <dgm:pt modelId="{77F0BC7B-460A-4F4B-9887-A7F3BF48E24B}" type="pres">
      <dgm:prSet presAssocID="{888DA9C8-4AA0-44A1-B0F9-20B79D5BF9F3}" presName="hierRoot2" presStyleCnt="0"/>
      <dgm:spPr/>
    </dgm:pt>
    <dgm:pt modelId="{E3B58015-3470-469C-945C-7C31465B20DF}" type="pres">
      <dgm:prSet presAssocID="{888DA9C8-4AA0-44A1-B0F9-20B79D5BF9F3}" presName="composite2" presStyleCnt="0"/>
      <dgm:spPr/>
    </dgm:pt>
    <dgm:pt modelId="{065E787B-1864-436A-9FBD-8AB8133E49E7}" type="pres">
      <dgm:prSet presAssocID="{888DA9C8-4AA0-44A1-B0F9-20B79D5BF9F3}" presName="background2" presStyleLbl="node2" presStyleIdx="1" presStyleCnt="2"/>
      <dgm:spPr/>
    </dgm:pt>
    <dgm:pt modelId="{F6CB1137-9D93-415B-A5AD-8AD81DAA9750}" type="pres">
      <dgm:prSet presAssocID="{888DA9C8-4AA0-44A1-B0F9-20B79D5BF9F3}" presName="text2" presStyleLbl="fgAcc2" presStyleIdx="1" presStyleCnt="2" custScaleX="177658">
        <dgm:presLayoutVars>
          <dgm:chPref val="3"/>
        </dgm:presLayoutVars>
      </dgm:prSet>
      <dgm:spPr/>
      <dgm:t>
        <a:bodyPr/>
        <a:lstStyle/>
        <a:p>
          <a:endParaRPr lang="en-US"/>
        </a:p>
      </dgm:t>
    </dgm:pt>
    <dgm:pt modelId="{A653DD83-0248-438E-9545-E0AC1BCA92C5}" type="pres">
      <dgm:prSet presAssocID="{888DA9C8-4AA0-44A1-B0F9-20B79D5BF9F3}" presName="hierChild3" presStyleCnt="0"/>
      <dgm:spPr/>
    </dgm:pt>
    <dgm:pt modelId="{1A5A2609-C590-429F-99FF-68BDB2CEA330}" type="pres">
      <dgm:prSet presAssocID="{9E3EA50C-120A-47E0-AF6E-3D9CDFD80142}" presName="Name17" presStyleLbl="parChTrans1D3" presStyleIdx="1" presStyleCnt="2"/>
      <dgm:spPr/>
      <dgm:t>
        <a:bodyPr/>
        <a:lstStyle/>
        <a:p>
          <a:endParaRPr lang="en-US"/>
        </a:p>
      </dgm:t>
    </dgm:pt>
    <dgm:pt modelId="{16FE2DE0-9873-4E57-8B0D-6C641B83C3D8}" type="pres">
      <dgm:prSet presAssocID="{966AB716-C3E5-4925-BF44-355A1170523A}" presName="hierRoot3" presStyleCnt="0"/>
      <dgm:spPr/>
    </dgm:pt>
    <dgm:pt modelId="{25D31304-8EB3-4222-B31D-71B1478910C8}" type="pres">
      <dgm:prSet presAssocID="{966AB716-C3E5-4925-BF44-355A1170523A}" presName="composite3" presStyleCnt="0"/>
      <dgm:spPr/>
    </dgm:pt>
    <dgm:pt modelId="{87C19473-1AD9-4B80-8644-CE7CC60265A3}" type="pres">
      <dgm:prSet presAssocID="{966AB716-C3E5-4925-BF44-355A1170523A}" presName="background3" presStyleLbl="node3" presStyleIdx="1" presStyleCnt="2"/>
      <dgm:spPr/>
    </dgm:pt>
    <dgm:pt modelId="{FAE89274-2ADE-4581-807C-3FCB696E428A}" type="pres">
      <dgm:prSet presAssocID="{966AB716-C3E5-4925-BF44-355A1170523A}" presName="text3" presStyleLbl="fgAcc3" presStyleIdx="1" presStyleCnt="2" custScaleX="179181">
        <dgm:presLayoutVars>
          <dgm:chPref val="3"/>
        </dgm:presLayoutVars>
      </dgm:prSet>
      <dgm:spPr/>
      <dgm:t>
        <a:bodyPr/>
        <a:lstStyle/>
        <a:p>
          <a:endParaRPr lang="en-US"/>
        </a:p>
      </dgm:t>
    </dgm:pt>
    <dgm:pt modelId="{A01565EC-229B-4510-9CC3-01DED1B0C6B1}" type="pres">
      <dgm:prSet presAssocID="{966AB716-C3E5-4925-BF44-355A1170523A}" presName="hierChild4" presStyleCnt="0"/>
      <dgm:spPr/>
    </dgm:pt>
  </dgm:ptLst>
  <dgm:cxnLst>
    <dgm:cxn modelId="{2B1414F5-BC97-486A-8BCB-458A35151D5D}" type="presOf" srcId="{966AB716-C3E5-4925-BF44-355A1170523A}" destId="{FAE89274-2ADE-4581-807C-3FCB696E428A}" srcOrd="0" destOrd="0" presId="urn:microsoft.com/office/officeart/2005/8/layout/hierarchy1"/>
    <dgm:cxn modelId="{6C8D02CC-0772-4439-94F6-6A0CF1E97415}" srcId="{00967035-9441-40EB-AB91-41A1A60791C0}" destId="{DAE11CD7-DA3A-4EFA-8CE5-6E79F730775D}" srcOrd="0" destOrd="0" parTransId="{799D3E3B-0310-4549-8DE8-946D424550EF}" sibTransId="{25C2C674-FCA8-4A41-BB53-EB01F6124604}"/>
    <dgm:cxn modelId="{204DEC7D-2013-49A7-A14C-7EE6DDA794F8}" type="presOf" srcId="{DAE11CD7-DA3A-4EFA-8CE5-6E79F730775D}" destId="{B0C7C5B5-8411-474E-8F76-996791FB3984}" srcOrd="0" destOrd="0" presId="urn:microsoft.com/office/officeart/2005/8/layout/hierarchy1"/>
    <dgm:cxn modelId="{6265A7D7-7BBB-441A-B920-FA864A71A619}" srcId="{9206D1B2-0DC7-470B-B023-504BF70E525E}" destId="{3D59BE7A-B146-4386-8A1E-9FF773E603F4}" srcOrd="0" destOrd="0" parTransId="{7505895E-DA1E-4D33-B81A-CC7E09EA69F2}" sibTransId="{EF1240F4-1997-406A-9677-A70A9B8F596A}"/>
    <dgm:cxn modelId="{FD3A5670-55B4-4C9D-AE90-CA877B8D4502}" srcId="{DAE11CD7-DA3A-4EFA-8CE5-6E79F730775D}" destId="{9206D1B2-0DC7-470B-B023-504BF70E525E}" srcOrd="0" destOrd="0" parTransId="{F1CF1910-1FB8-4281-9B4F-C3F0AC3CD47B}" sibTransId="{BE7C06B6-B864-46AB-AB33-C1E613A3A6D5}"/>
    <dgm:cxn modelId="{7BF7D899-BECA-4E57-B989-284D55B9A55C}" type="presOf" srcId="{9E3EA50C-120A-47E0-AF6E-3D9CDFD80142}" destId="{1A5A2609-C590-429F-99FF-68BDB2CEA330}" srcOrd="0" destOrd="0" presId="urn:microsoft.com/office/officeart/2005/8/layout/hierarchy1"/>
    <dgm:cxn modelId="{4A03452D-0C22-4FD1-A8D4-61E250C883AE}" type="presOf" srcId="{9206D1B2-0DC7-470B-B023-504BF70E525E}" destId="{64D01F1D-49F0-4C94-82F9-795AD683C3EB}" srcOrd="0" destOrd="0" presId="urn:microsoft.com/office/officeart/2005/8/layout/hierarchy1"/>
    <dgm:cxn modelId="{A1851282-0DA1-4AAF-A51D-D2F7E219E43C}" type="presOf" srcId="{D754A4BC-1022-4F50-8F8F-74C6266A9D4C}" destId="{7C35CA07-8943-40F7-A741-88F054E4D2DD}" srcOrd="0" destOrd="0" presId="urn:microsoft.com/office/officeart/2005/8/layout/hierarchy1"/>
    <dgm:cxn modelId="{32BAE121-2279-4006-BAE5-AC2F81DCCB98}" type="presOf" srcId="{F1CF1910-1FB8-4281-9B4F-C3F0AC3CD47B}" destId="{ACB3D50D-EE88-4F5D-BFC3-9ADBBC6AFA4E}" srcOrd="0" destOrd="0" presId="urn:microsoft.com/office/officeart/2005/8/layout/hierarchy1"/>
    <dgm:cxn modelId="{8849A3D9-D0DC-4D9A-9D1B-BD74D4A0A655}" type="presOf" srcId="{00967035-9441-40EB-AB91-41A1A60791C0}" destId="{8F3540A1-C6C8-4416-8FC6-82EE12F576C9}" srcOrd="0" destOrd="0" presId="urn:microsoft.com/office/officeart/2005/8/layout/hierarchy1"/>
    <dgm:cxn modelId="{39D7A2BD-6FA2-40C0-BAB8-9C3A4C2E4165}" srcId="{DAE11CD7-DA3A-4EFA-8CE5-6E79F730775D}" destId="{888DA9C8-4AA0-44A1-B0F9-20B79D5BF9F3}" srcOrd="1" destOrd="0" parTransId="{D754A4BC-1022-4F50-8F8F-74C6266A9D4C}" sibTransId="{32CA08B0-A7CC-47FC-8FB9-A9E76E564C07}"/>
    <dgm:cxn modelId="{C557AD4E-89B3-4576-A597-F31602127C05}" type="presOf" srcId="{7505895E-DA1E-4D33-B81A-CC7E09EA69F2}" destId="{4E733CA9-474F-4455-8C3A-7E8C447062C3}" srcOrd="0" destOrd="0" presId="urn:microsoft.com/office/officeart/2005/8/layout/hierarchy1"/>
    <dgm:cxn modelId="{B7E40AE9-5BA8-46AC-8B85-4ECB73A0D4DA}" type="presOf" srcId="{888DA9C8-4AA0-44A1-B0F9-20B79D5BF9F3}" destId="{F6CB1137-9D93-415B-A5AD-8AD81DAA9750}" srcOrd="0" destOrd="0" presId="urn:microsoft.com/office/officeart/2005/8/layout/hierarchy1"/>
    <dgm:cxn modelId="{992B39BC-7692-452E-8BAB-70979B035A73}" type="presOf" srcId="{3D59BE7A-B146-4386-8A1E-9FF773E603F4}" destId="{2E1EDE71-09D4-459F-B361-B026B647A970}" srcOrd="0" destOrd="0" presId="urn:microsoft.com/office/officeart/2005/8/layout/hierarchy1"/>
    <dgm:cxn modelId="{322E5526-6597-42A5-83F4-DAD325C3554C}" srcId="{888DA9C8-4AA0-44A1-B0F9-20B79D5BF9F3}" destId="{966AB716-C3E5-4925-BF44-355A1170523A}" srcOrd="0" destOrd="0" parTransId="{9E3EA50C-120A-47E0-AF6E-3D9CDFD80142}" sibTransId="{250FF154-2E55-44FB-BC77-BD0C5F8EA886}"/>
    <dgm:cxn modelId="{4ED84859-D01D-40A4-B2FE-A897CC45D027}" type="presParOf" srcId="{8F3540A1-C6C8-4416-8FC6-82EE12F576C9}" destId="{81166742-6317-418D-85A1-C7D6D6078BBA}" srcOrd="0" destOrd="0" presId="urn:microsoft.com/office/officeart/2005/8/layout/hierarchy1"/>
    <dgm:cxn modelId="{01E859E0-D5DD-4EDF-B9B6-70D31E4D2AEB}" type="presParOf" srcId="{81166742-6317-418D-85A1-C7D6D6078BBA}" destId="{474858A0-79C9-4942-B49A-EAB117026C32}" srcOrd="0" destOrd="0" presId="urn:microsoft.com/office/officeart/2005/8/layout/hierarchy1"/>
    <dgm:cxn modelId="{3D3FB060-BA77-4622-9A49-834E8B25EFAE}" type="presParOf" srcId="{474858A0-79C9-4942-B49A-EAB117026C32}" destId="{C357C5D5-DC41-4A99-9F8F-28C0AED05664}" srcOrd="0" destOrd="0" presId="urn:microsoft.com/office/officeart/2005/8/layout/hierarchy1"/>
    <dgm:cxn modelId="{5D1EAF52-5A1E-41F1-828E-76838F024129}" type="presParOf" srcId="{474858A0-79C9-4942-B49A-EAB117026C32}" destId="{B0C7C5B5-8411-474E-8F76-996791FB3984}" srcOrd="1" destOrd="0" presId="urn:microsoft.com/office/officeart/2005/8/layout/hierarchy1"/>
    <dgm:cxn modelId="{3F47DA6D-10C7-4972-B769-C0F7D1D4F411}" type="presParOf" srcId="{81166742-6317-418D-85A1-C7D6D6078BBA}" destId="{2212F9A8-081A-4E7C-A63C-E4B8AD8B472D}" srcOrd="1" destOrd="0" presId="urn:microsoft.com/office/officeart/2005/8/layout/hierarchy1"/>
    <dgm:cxn modelId="{08312AEC-84B0-4A87-887C-FE6BFC1235A7}" type="presParOf" srcId="{2212F9A8-081A-4E7C-A63C-E4B8AD8B472D}" destId="{ACB3D50D-EE88-4F5D-BFC3-9ADBBC6AFA4E}" srcOrd="0" destOrd="0" presId="urn:microsoft.com/office/officeart/2005/8/layout/hierarchy1"/>
    <dgm:cxn modelId="{62D3BBDE-5223-437A-89F8-6EB7FF5A95CD}" type="presParOf" srcId="{2212F9A8-081A-4E7C-A63C-E4B8AD8B472D}" destId="{70C4BE77-6F40-4CB3-AB44-DB411BFEC465}" srcOrd="1" destOrd="0" presId="urn:microsoft.com/office/officeart/2005/8/layout/hierarchy1"/>
    <dgm:cxn modelId="{68968F1A-B760-489B-8838-23A1C8D43D8F}" type="presParOf" srcId="{70C4BE77-6F40-4CB3-AB44-DB411BFEC465}" destId="{88CEB304-E86C-4577-B806-3AED2C4B34E5}" srcOrd="0" destOrd="0" presId="urn:microsoft.com/office/officeart/2005/8/layout/hierarchy1"/>
    <dgm:cxn modelId="{D1452A78-3A69-49C3-AB57-1FBC01BBF8E5}" type="presParOf" srcId="{88CEB304-E86C-4577-B806-3AED2C4B34E5}" destId="{044BEB65-AAEA-4CD3-B1FC-6C337F45306A}" srcOrd="0" destOrd="0" presId="urn:microsoft.com/office/officeart/2005/8/layout/hierarchy1"/>
    <dgm:cxn modelId="{850AB81E-1752-4D73-A00C-3C9A304F6852}" type="presParOf" srcId="{88CEB304-E86C-4577-B806-3AED2C4B34E5}" destId="{64D01F1D-49F0-4C94-82F9-795AD683C3EB}" srcOrd="1" destOrd="0" presId="urn:microsoft.com/office/officeart/2005/8/layout/hierarchy1"/>
    <dgm:cxn modelId="{340FAC32-6043-49A2-9535-B03C33EA4A3F}" type="presParOf" srcId="{70C4BE77-6F40-4CB3-AB44-DB411BFEC465}" destId="{3EBBFCA1-6FE2-4D09-9F62-11AA792D2034}" srcOrd="1" destOrd="0" presId="urn:microsoft.com/office/officeart/2005/8/layout/hierarchy1"/>
    <dgm:cxn modelId="{4E958E12-ADCF-498C-B6CC-1FC9D77EE0B9}" type="presParOf" srcId="{3EBBFCA1-6FE2-4D09-9F62-11AA792D2034}" destId="{4E733CA9-474F-4455-8C3A-7E8C447062C3}" srcOrd="0" destOrd="0" presId="urn:microsoft.com/office/officeart/2005/8/layout/hierarchy1"/>
    <dgm:cxn modelId="{39C57157-A481-488C-A13A-E16FA935A942}" type="presParOf" srcId="{3EBBFCA1-6FE2-4D09-9F62-11AA792D2034}" destId="{8F680D92-CF08-46B3-8BA6-E95AD135289F}" srcOrd="1" destOrd="0" presId="urn:microsoft.com/office/officeart/2005/8/layout/hierarchy1"/>
    <dgm:cxn modelId="{07F8FC38-36D7-4DA0-8AD6-66CCC2430E14}" type="presParOf" srcId="{8F680D92-CF08-46B3-8BA6-E95AD135289F}" destId="{7F279BB2-1309-4FB8-84EC-2547260F52CA}" srcOrd="0" destOrd="0" presId="urn:microsoft.com/office/officeart/2005/8/layout/hierarchy1"/>
    <dgm:cxn modelId="{2FA74F45-ED4A-421B-8F27-CDD6ED3DEF2A}" type="presParOf" srcId="{7F279BB2-1309-4FB8-84EC-2547260F52CA}" destId="{A883B2C7-849D-4168-8484-56E32F125DB6}" srcOrd="0" destOrd="0" presId="urn:microsoft.com/office/officeart/2005/8/layout/hierarchy1"/>
    <dgm:cxn modelId="{365A25B2-867D-4935-9A8D-A6D533AA3D76}" type="presParOf" srcId="{7F279BB2-1309-4FB8-84EC-2547260F52CA}" destId="{2E1EDE71-09D4-459F-B361-B026B647A970}" srcOrd="1" destOrd="0" presId="urn:microsoft.com/office/officeart/2005/8/layout/hierarchy1"/>
    <dgm:cxn modelId="{A464D7DA-35B4-42D2-B385-1B543FAA1F0E}" type="presParOf" srcId="{8F680D92-CF08-46B3-8BA6-E95AD135289F}" destId="{4C606065-1AA4-4051-8A59-BC998675E74F}" srcOrd="1" destOrd="0" presId="urn:microsoft.com/office/officeart/2005/8/layout/hierarchy1"/>
    <dgm:cxn modelId="{7A9D079F-B679-4DF0-9697-33819B977DA0}" type="presParOf" srcId="{2212F9A8-081A-4E7C-A63C-E4B8AD8B472D}" destId="{7C35CA07-8943-40F7-A741-88F054E4D2DD}" srcOrd="2" destOrd="0" presId="urn:microsoft.com/office/officeart/2005/8/layout/hierarchy1"/>
    <dgm:cxn modelId="{091C2302-79EA-4501-B2A2-BDCBB6480804}" type="presParOf" srcId="{2212F9A8-081A-4E7C-A63C-E4B8AD8B472D}" destId="{77F0BC7B-460A-4F4B-9887-A7F3BF48E24B}" srcOrd="3" destOrd="0" presId="urn:microsoft.com/office/officeart/2005/8/layout/hierarchy1"/>
    <dgm:cxn modelId="{A8703349-FF42-48B6-8350-B808EDDD164B}" type="presParOf" srcId="{77F0BC7B-460A-4F4B-9887-A7F3BF48E24B}" destId="{E3B58015-3470-469C-945C-7C31465B20DF}" srcOrd="0" destOrd="0" presId="urn:microsoft.com/office/officeart/2005/8/layout/hierarchy1"/>
    <dgm:cxn modelId="{CF1AC843-1A97-4850-9F8B-54122F912A3C}" type="presParOf" srcId="{E3B58015-3470-469C-945C-7C31465B20DF}" destId="{065E787B-1864-436A-9FBD-8AB8133E49E7}" srcOrd="0" destOrd="0" presId="urn:microsoft.com/office/officeart/2005/8/layout/hierarchy1"/>
    <dgm:cxn modelId="{E1F9065D-7084-4373-BB34-212A6EF0709E}" type="presParOf" srcId="{E3B58015-3470-469C-945C-7C31465B20DF}" destId="{F6CB1137-9D93-415B-A5AD-8AD81DAA9750}" srcOrd="1" destOrd="0" presId="urn:microsoft.com/office/officeart/2005/8/layout/hierarchy1"/>
    <dgm:cxn modelId="{80D10EF1-F67D-434F-9C57-E0C721A75F9B}" type="presParOf" srcId="{77F0BC7B-460A-4F4B-9887-A7F3BF48E24B}" destId="{A653DD83-0248-438E-9545-E0AC1BCA92C5}" srcOrd="1" destOrd="0" presId="urn:microsoft.com/office/officeart/2005/8/layout/hierarchy1"/>
    <dgm:cxn modelId="{CA8AE31E-0517-4518-8BAB-0ED6A86C6A75}" type="presParOf" srcId="{A653DD83-0248-438E-9545-E0AC1BCA92C5}" destId="{1A5A2609-C590-429F-99FF-68BDB2CEA330}" srcOrd="0" destOrd="0" presId="urn:microsoft.com/office/officeart/2005/8/layout/hierarchy1"/>
    <dgm:cxn modelId="{53A77963-7829-4D19-994B-9C3C415A2542}" type="presParOf" srcId="{A653DD83-0248-438E-9545-E0AC1BCA92C5}" destId="{16FE2DE0-9873-4E57-8B0D-6C641B83C3D8}" srcOrd="1" destOrd="0" presId="urn:microsoft.com/office/officeart/2005/8/layout/hierarchy1"/>
    <dgm:cxn modelId="{AC1A0CB0-6534-4FFD-9233-B09216C858F1}" type="presParOf" srcId="{16FE2DE0-9873-4E57-8B0D-6C641B83C3D8}" destId="{25D31304-8EB3-4222-B31D-71B1478910C8}" srcOrd="0" destOrd="0" presId="urn:microsoft.com/office/officeart/2005/8/layout/hierarchy1"/>
    <dgm:cxn modelId="{DCB30F81-7833-4547-8DC7-CC995886F836}" type="presParOf" srcId="{25D31304-8EB3-4222-B31D-71B1478910C8}" destId="{87C19473-1AD9-4B80-8644-CE7CC60265A3}" srcOrd="0" destOrd="0" presId="urn:microsoft.com/office/officeart/2005/8/layout/hierarchy1"/>
    <dgm:cxn modelId="{A03394C2-9622-4F8B-8288-F9E3B58DAF75}" type="presParOf" srcId="{25D31304-8EB3-4222-B31D-71B1478910C8}" destId="{FAE89274-2ADE-4581-807C-3FCB696E428A}" srcOrd="1" destOrd="0" presId="urn:microsoft.com/office/officeart/2005/8/layout/hierarchy1"/>
    <dgm:cxn modelId="{70EE7665-2F05-4F47-BEAE-7B7508893E67}" type="presParOf" srcId="{16FE2DE0-9873-4E57-8B0D-6C641B83C3D8}" destId="{A01565EC-229B-4510-9CC3-01DED1B0C6B1}"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A5A2609-C590-429F-99FF-68BDB2CEA330}">
      <dsp:nvSpPr>
        <dsp:cNvPr id="0" name=""/>
        <dsp:cNvSpPr/>
      </dsp:nvSpPr>
      <dsp:spPr>
        <a:xfrm>
          <a:off x="6000984" y="3389655"/>
          <a:ext cx="91440" cy="559969"/>
        </a:xfrm>
        <a:custGeom>
          <a:avLst/>
          <a:gdLst/>
          <a:ahLst/>
          <a:cxnLst/>
          <a:rect l="0" t="0" r="0" b="0"/>
          <a:pathLst>
            <a:path>
              <a:moveTo>
                <a:pt x="45720" y="0"/>
              </a:moveTo>
              <a:lnTo>
                <a:pt x="45720" y="55996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C35CA07-8943-40F7-A741-88F054E4D2DD}">
      <dsp:nvSpPr>
        <dsp:cNvPr id="0" name=""/>
        <dsp:cNvSpPr/>
      </dsp:nvSpPr>
      <dsp:spPr>
        <a:xfrm>
          <a:off x="4122133" y="1607058"/>
          <a:ext cx="1924571" cy="559969"/>
        </a:xfrm>
        <a:custGeom>
          <a:avLst/>
          <a:gdLst/>
          <a:ahLst/>
          <a:cxnLst/>
          <a:rect l="0" t="0" r="0" b="0"/>
          <a:pathLst>
            <a:path>
              <a:moveTo>
                <a:pt x="0" y="0"/>
              </a:moveTo>
              <a:lnTo>
                <a:pt x="0" y="381602"/>
              </a:lnTo>
              <a:lnTo>
                <a:pt x="1924571" y="381602"/>
              </a:lnTo>
              <a:lnTo>
                <a:pt x="1924571" y="55996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E733CA9-474F-4455-8C3A-7E8C447062C3}">
      <dsp:nvSpPr>
        <dsp:cNvPr id="0" name=""/>
        <dsp:cNvSpPr/>
      </dsp:nvSpPr>
      <dsp:spPr>
        <a:xfrm>
          <a:off x="2122123" y="3389655"/>
          <a:ext cx="91440" cy="559969"/>
        </a:xfrm>
        <a:custGeom>
          <a:avLst/>
          <a:gdLst/>
          <a:ahLst/>
          <a:cxnLst/>
          <a:rect l="0" t="0" r="0" b="0"/>
          <a:pathLst>
            <a:path>
              <a:moveTo>
                <a:pt x="45720" y="0"/>
              </a:moveTo>
              <a:lnTo>
                <a:pt x="45720" y="55996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CB3D50D-EE88-4F5D-BFC3-9ADBBC6AFA4E}">
      <dsp:nvSpPr>
        <dsp:cNvPr id="0" name=""/>
        <dsp:cNvSpPr/>
      </dsp:nvSpPr>
      <dsp:spPr>
        <a:xfrm>
          <a:off x="2167843" y="1607058"/>
          <a:ext cx="1954289" cy="559969"/>
        </a:xfrm>
        <a:custGeom>
          <a:avLst/>
          <a:gdLst/>
          <a:ahLst/>
          <a:cxnLst/>
          <a:rect l="0" t="0" r="0" b="0"/>
          <a:pathLst>
            <a:path>
              <a:moveTo>
                <a:pt x="1954289" y="0"/>
              </a:moveTo>
              <a:lnTo>
                <a:pt x="1954289" y="381602"/>
              </a:lnTo>
              <a:lnTo>
                <a:pt x="0" y="381602"/>
              </a:lnTo>
              <a:lnTo>
                <a:pt x="0" y="55996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357C5D5-DC41-4A99-9F8F-28C0AED05664}">
      <dsp:nvSpPr>
        <dsp:cNvPr id="0" name=""/>
        <dsp:cNvSpPr/>
      </dsp:nvSpPr>
      <dsp:spPr>
        <a:xfrm>
          <a:off x="6405" y="247436"/>
          <a:ext cx="8231456" cy="135962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0C7C5B5-8411-474E-8F76-996791FB3984}">
      <dsp:nvSpPr>
        <dsp:cNvPr id="0" name=""/>
        <dsp:cNvSpPr/>
      </dsp:nvSpPr>
      <dsp:spPr>
        <a:xfrm>
          <a:off x="220338" y="450672"/>
          <a:ext cx="8231456" cy="135962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8120" tIns="198120" rIns="198120" bIns="198120" numCol="1" spcCol="1270" anchor="ctr" anchorCtr="0">
          <a:noAutofit/>
        </a:bodyPr>
        <a:lstStyle/>
        <a:p>
          <a:pPr lvl="0" algn="ctr" defTabSz="2311400">
            <a:lnSpc>
              <a:spcPct val="90000"/>
            </a:lnSpc>
            <a:spcBef>
              <a:spcPct val="0"/>
            </a:spcBef>
            <a:spcAft>
              <a:spcPct val="35000"/>
            </a:spcAft>
          </a:pPr>
          <a:r>
            <a:rPr lang="en-US" sz="5200" kern="1200" dirty="0" smtClean="0"/>
            <a:t>Major Characters</a:t>
          </a:r>
          <a:endParaRPr lang="en-US" sz="5200" kern="1200" dirty="0"/>
        </a:p>
      </dsp:txBody>
      <dsp:txXfrm>
        <a:off x="220338" y="450672"/>
        <a:ext cx="8231456" cy="1359622"/>
      </dsp:txXfrm>
    </dsp:sp>
    <dsp:sp modelId="{044BEB65-AAEA-4CD3-B1FC-6C337F45306A}">
      <dsp:nvSpPr>
        <dsp:cNvPr id="0" name=""/>
        <dsp:cNvSpPr/>
      </dsp:nvSpPr>
      <dsp:spPr>
        <a:xfrm>
          <a:off x="487251" y="2167028"/>
          <a:ext cx="3361184" cy="122262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4D01F1D-49F0-4C94-82F9-795AD683C3EB}">
      <dsp:nvSpPr>
        <dsp:cNvPr id="0" name=""/>
        <dsp:cNvSpPr/>
      </dsp:nvSpPr>
      <dsp:spPr>
        <a:xfrm>
          <a:off x="701184" y="2370264"/>
          <a:ext cx="3361184" cy="122262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8120" tIns="198120" rIns="198120" bIns="198120" numCol="1" spcCol="1270" anchor="ctr" anchorCtr="0">
          <a:noAutofit/>
        </a:bodyPr>
        <a:lstStyle/>
        <a:p>
          <a:pPr lvl="0" algn="ctr" defTabSz="2311400">
            <a:lnSpc>
              <a:spcPct val="90000"/>
            </a:lnSpc>
            <a:spcBef>
              <a:spcPct val="0"/>
            </a:spcBef>
            <a:spcAft>
              <a:spcPct val="35000"/>
            </a:spcAft>
          </a:pPr>
          <a:r>
            <a:rPr lang="en-US" sz="5200" kern="1200" dirty="0" err="1" smtClean="0"/>
            <a:t>Goerge</a:t>
          </a:r>
          <a:endParaRPr lang="en-US" sz="5200" kern="1200" dirty="0"/>
        </a:p>
      </dsp:txBody>
      <dsp:txXfrm>
        <a:off x="701184" y="2370264"/>
        <a:ext cx="3361184" cy="1222627"/>
      </dsp:txXfrm>
    </dsp:sp>
    <dsp:sp modelId="{A883B2C7-849D-4168-8484-56E32F125DB6}">
      <dsp:nvSpPr>
        <dsp:cNvPr id="0" name=""/>
        <dsp:cNvSpPr/>
      </dsp:nvSpPr>
      <dsp:spPr>
        <a:xfrm>
          <a:off x="441821" y="3949625"/>
          <a:ext cx="3452044" cy="122262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E1EDE71-09D4-459F-B361-B026B647A970}">
      <dsp:nvSpPr>
        <dsp:cNvPr id="0" name=""/>
        <dsp:cNvSpPr/>
      </dsp:nvSpPr>
      <dsp:spPr>
        <a:xfrm>
          <a:off x="655754" y="4152861"/>
          <a:ext cx="3452044" cy="122262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8120" tIns="198120" rIns="198120" bIns="198120" numCol="1" spcCol="1270" anchor="ctr" anchorCtr="0">
          <a:noAutofit/>
        </a:bodyPr>
        <a:lstStyle/>
        <a:p>
          <a:pPr lvl="0" algn="ctr" defTabSz="2311400">
            <a:lnSpc>
              <a:spcPct val="90000"/>
            </a:lnSpc>
            <a:spcBef>
              <a:spcPct val="0"/>
            </a:spcBef>
            <a:spcAft>
              <a:spcPct val="35000"/>
            </a:spcAft>
          </a:pPr>
          <a:r>
            <a:rPr lang="en-US" sz="5200" kern="1200" dirty="0" smtClean="0"/>
            <a:t>Martha</a:t>
          </a:r>
          <a:endParaRPr lang="en-US" sz="5200" kern="1200" dirty="0"/>
        </a:p>
      </dsp:txBody>
      <dsp:txXfrm>
        <a:off x="655754" y="4152861"/>
        <a:ext cx="3452044" cy="1222627"/>
      </dsp:txXfrm>
    </dsp:sp>
    <dsp:sp modelId="{065E787B-1864-436A-9FBD-8AB8133E49E7}">
      <dsp:nvSpPr>
        <dsp:cNvPr id="0" name=""/>
        <dsp:cNvSpPr/>
      </dsp:nvSpPr>
      <dsp:spPr>
        <a:xfrm>
          <a:off x="4336393" y="2167028"/>
          <a:ext cx="3420621" cy="122262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6CB1137-9D93-415B-A5AD-8AD81DAA9750}">
      <dsp:nvSpPr>
        <dsp:cNvPr id="0" name=""/>
        <dsp:cNvSpPr/>
      </dsp:nvSpPr>
      <dsp:spPr>
        <a:xfrm>
          <a:off x="4550326" y="2370264"/>
          <a:ext cx="3420621" cy="122262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8120" tIns="198120" rIns="198120" bIns="198120" numCol="1" spcCol="1270" anchor="ctr" anchorCtr="0">
          <a:noAutofit/>
        </a:bodyPr>
        <a:lstStyle/>
        <a:p>
          <a:pPr lvl="0" algn="ctr" defTabSz="2311400">
            <a:lnSpc>
              <a:spcPct val="90000"/>
            </a:lnSpc>
            <a:spcBef>
              <a:spcPct val="0"/>
            </a:spcBef>
            <a:spcAft>
              <a:spcPct val="35000"/>
            </a:spcAft>
          </a:pPr>
          <a:r>
            <a:rPr lang="en-US" sz="5200" kern="1200" dirty="0" smtClean="0"/>
            <a:t>Nick</a:t>
          </a:r>
          <a:endParaRPr lang="en-US" sz="5200" kern="1200" dirty="0"/>
        </a:p>
      </dsp:txBody>
      <dsp:txXfrm>
        <a:off x="4550326" y="2370264"/>
        <a:ext cx="3420621" cy="1222627"/>
      </dsp:txXfrm>
    </dsp:sp>
    <dsp:sp modelId="{87C19473-1AD9-4B80-8644-CE7CC60265A3}">
      <dsp:nvSpPr>
        <dsp:cNvPr id="0" name=""/>
        <dsp:cNvSpPr/>
      </dsp:nvSpPr>
      <dsp:spPr>
        <a:xfrm>
          <a:off x="4321731" y="3949625"/>
          <a:ext cx="3449945" cy="122262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AE89274-2ADE-4581-807C-3FCB696E428A}">
      <dsp:nvSpPr>
        <dsp:cNvPr id="0" name=""/>
        <dsp:cNvSpPr/>
      </dsp:nvSpPr>
      <dsp:spPr>
        <a:xfrm>
          <a:off x="4535664" y="4152861"/>
          <a:ext cx="3449945" cy="122262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8120" tIns="198120" rIns="198120" bIns="198120" numCol="1" spcCol="1270" anchor="ctr" anchorCtr="0">
          <a:noAutofit/>
        </a:bodyPr>
        <a:lstStyle/>
        <a:p>
          <a:pPr lvl="0" algn="ctr" defTabSz="2311400">
            <a:lnSpc>
              <a:spcPct val="90000"/>
            </a:lnSpc>
            <a:spcBef>
              <a:spcPct val="0"/>
            </a:spcBef>
            <a:spcAft>
              <a:spcPct val="35000"/>
            </a:spcAft>
          </a:pPr>
          <a:r>
            <a:rPr lang="en-US" sz="5200" kern="1200" dirty="0" smtClean="0"/>
            <a:t>Honey</a:t>
          </a:r>
          <a:endParaRPr lang="en-US" sz="5200" kern="1200" dirty="0"/>
        </a:p>
      </dsp:txBody>
      <dsp:txXfrm>
        <a:off x="4535664" y="4152861"/>
        <a:ext cx="3449945" cy="122262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AC8E9C9-21C8-454E-84A4-B685361D55AB}" type="datetimeFigureOut">
              <a:rPr lang="en-US" smtClean="0"/>
              <a:pPr/>
              <a:t>5/16/2010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0A81A99-F58B-4BF2-BAF2-0FCA8E923390}"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7E0C33-2828-4BA6-8263-2193D156E26E}" type="datetimeFigureOut">
              <a:rPr lang="en-US" smtClean="0"/>
              <a:pPr/>
              <a:t>5/16/2010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74B946-9D4C-438B-AF17-208426D42B5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D74B946-9D4C-438B-AF17-208426D42B52}"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8" name="عنوان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ar-SA" smtClean="0"/>
              <a:t>انقر لتحرير نمط العنوان الرئيسي</a:t>
            </a:r>
            <a:endParaRPr kumimoji="0" lang="en-US"/>
          </a:p>
        </p:txBody>
      </p:sp>
      <p:sp>
        <p:nvSpPr>
          <p:cNvPr id="28" name="عنصر نائب للتاريخ 27"/>
          <p:cNvSpPr>
            <a:spLocks noGrp="1"/>
          </p:cNvSpPr>
          <p:nvPr>
            <p:ph type="dt" sz="half" idx="10"/>
          </p:nvPr>
        </p:nvSpPr>
        <p:spPr/>
        <p:txBody>
          <a:bodyPr/>
          <a:lstStyle/>
          <a:p>
            <a:endParaRPr lang="en-US"/>
          </a:p>
        </p:txBody>
      </p:sp>
      <p:sp>
        <p:nvSpPr>
          <p:cNvPr id="17" name="عنصر نائب للتذييل 16"/>
          <p:cNvSpPr>
            <a:spLocks noGrp="1"/>
          </p:cNvSpPr>
          <p:nvPr>
            <p:ph type="ftr" sz="quarter" idx="11"/>
          </p:nvPr>
        </p:nvSpPr>
        <p:spPr/>
        <p:txBody>
          <a:bodyPr/>
          <a:lstStyle/>
          <a:p>
            <a:endParaRPr lang="en-US"/>
          </a:p>
        </p:txBody>
      </p:sp>
      <p:sp>
        <p:nvSpPr>
          <p:cNvPr id="29" name="عنصر نائب لرقم الشريحة 28"/>
          <p:cNvSpPr>
            <a:spLocks noGrp="1"/>
          </p:cNvSpPr>
          <p:nvPr>
            <p:ph type="sldNum" sz="quarter" idx="12"/>
          </p:nvPr>
        </p:nvSpPr>
        <p:spPr/>
        <p:txBody>
          <a:bodyPr/>
          <a:lstStyle/>
          <a:p>
            <a:fld id="{FFBA3B11-1BD9-4B90-A96D-443D8B8C0997}" type="slidenum">
              <a:rPr lang="ar-SA" smtClean="0"/>
              <a:pPr/>
              <a:t>‹#›</a:t>
            </a:fld>
            <a:endParaRPr lang="en-US"/>
          </a:p>
        </p:txBody>
      </p:sp>
      <p:sp>
        <p:nvSpPr>
          <p:cNvPr id="9" name="عنوان فرعي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8983C495-68ED-4943-B8BF-CA5FC6631193}" type="slidenum">
              <a:rPr lang="ar-SA"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E854A69A-5915-407C-B338-C655AFF730F4}" type="slidenum">
              <a:rPr lang="ar-SA"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25271B2C-7DA0-4A35-A9F6-7818B673EBC3}" type="slidenum">
              <a:rPr lang="ar-SA"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3">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a:xfrm>
            <a:off x="7924800" y="6416675"/>
            <a:ext cx="762000" cy="365125"/>
          </a:xfrm>
        </p:spPr>
        <p:txBody>
          <a:bodyPr/>
          <a:lstStyle/>
          <a:p>
            <a:fld id="{E620878B-9B8E-4FDA-9389-1E1509ED9567}" type="slidenum">
              <a:rPr lang="ar-SA"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778576F3-4F78-424F-A093-A2FE91CDB21E}" type="slidenum">
              <a:rPr lang="ar-SA"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nchor="ctr"/>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DCAAF935-D98E-4F40-93E3-8C152B457EAF}" type="slidenum">
              <a:rPr lang="ar-SA"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326CE2D9-F62A-4684-8FFC-D2F5C78E5872}" type="slidenum">
              <a:rPr lang="ar-SA"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1826D9BB-547A-45F3-A39E-8ABAD00DFA18}" type="slidenum">
              <a:rPr lang="ar-SA"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443A4E53-B050-4E5B-B372-70E4DC751234}" type="slidenum">
              <a:rPr lang="ar-SA"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ar-SA" smtClean="0">
                <a:solidFill>
                  <a:schemeClr val="lt1"/>
                </a:solidFill>
                <a:latin typeface="+mn-lt"/>
                <a:ea typeface="+mn-ea"/>
                <a:cs typeface="+mn-cs"/>
              </a:rPr>
              <a:t>انقر فوق الرمز لإضافة صورة</a:t>
            </a:r>
            <a:endParaRPr kumimoji="0" lang="en-US" dirty="0">
              <a:solidFill>
                <a:schemeClr val="lt1"/>
              </a:solidFill>
              <a:latin typeface="+mn-lt"/>
              <a:ea typeface="+mn-ea"/>
              <a:cs typeface="+mn-cs"/>
            </a:endParaRPr>
          </a:p>
        </p:txBody>
      </p:sp>
      <p:sp>
        <p:nvSpPr>
          <p:cNvPr id="4" name="عنصر نائب للنص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BE685596-493B-4AD8-87A0-508417CEE17B}" type="slidenum">
              <a:rPr lang="ar-SA"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عنصر نائب للعنوان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endParaRPr lang="en-US"/>
          </a:p>
        </p:txBody>
      </p:sp>
      <p:sp>
        <p:nvSpPr>
          <p:cNvPr id="3" name="عنصر نائب للتذييل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عنصر نائب لرقم الشريحة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E10BF79-0824-4154-8197-FFFC0BE52371}" type="slidenum">
              <a:rPr lang="ar-SA" smtClean="0"/>
              <a:pPr/>
              <a:t>‹#›</a:t>
            </a:fld>
            <a:endParaRPr lang="en-US"/>
          </a:p>
        </p:txBody>
      </p:sp>
    </p:spTree>
  </p:cSld>
  <p:clrMap bg1="dk1" tx1="lt1" bg2="dk2" tx2="lt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92100"/>
            <a:ext cx="8229600" cy="2451100"/>
          </a:xfrm>
        </p:spPr>
        <p:txBody>
          <a:bodyPr>
            <a:normAutofit/>
          </a:bodyPr>
          <a:lstStyle/>
          <a:p>
            <a:pPr algn="ctr"/>
            <a:r>
              <a:rPr lang="en-US" dirty="0" smtClean="0"/>
              <a:t>Who's Afraid of Virginia Woolf? </a:t>
            </a:r>
            <a:br>
              <a:rPr lang="en-US" dirty="0" smtClean="0"/>
            </a:br>
            <a:r>
              <a:rPr lang="en-US" dirty="0" smtClean="0"/>
              <a:t>(Characterization)</a:t>
            </a:r>
            <a:endParaRPr lang="en-US" dirty="0"/>
          </a:p>
        </p:txBody>
      </p:sp>
      <p:pic>
        <p:nvPicPr>
          <p:cNvPr id="3" name="صورة 2" descr="3CAEH2BRZCAUZ21FLCA6RPV7YCAWAF0ALCANDWQ0FCASGWJDGCA97YS4NCANL14I3CAZ4X79VCAUPMT5LCARH3WIUCAWG16IWCA5WUWHRCABGF6YLCAEN0K3MCAHDRL1PCAP17JO8CAD0PI73CAO4PWVC.jpg"/>
          <p:cNvPicPr>
            <a:picLocks noChangeAspect="1"/>
          </p:cNvPicPr>
          <p:nvPr/>
        </p:nvPicPr>
        <p:blipFill>
          <a:blip r:embed="rId2" cstate="print"/>
          <a:srcRect l="13985" t="6230" r="8236" b="10049"/>
          <a:stretch>
            <a:fillRect/>
          </a:stretch>
        </p:blipFill>
        <p:spPr>
          <a:xfrm>
            <a:off x="762000" y="2895600"/>
            <a:ext cx="2133600" cy="2743200"/>
          </a:xfrm>
          <a:prstGeom prst="rect">
            <a:avLst/>
          </a:prstGeom>
        </p:spPr>
      </p:pic>
      <p:sp>
        <p:nvSpPr>
          <p:cNvPr id="4" name="Rectangle 3"/>
          <p:cNvSpPr/>
          <p:nvPr/>
        </p:nvSpPr>
        <p:spPr>
          <a:xfrm>
            <a:off x="2590800" y="3886200"/>
            <a:ext cx="4572000" cy="2246769"/>
          </a:xfrm>
          <a:prstGeom prst="rect">
            <a:avLst/>
          </a:prstGeom>
        </p:spPr>
        <p:txBody>
          <a:bodyPr wrap="square">
            <a:spAutoFit/>
          </a:bodyPr>
          <a:lstStyle/>
          <a:p>
            <a:pPr algn="ctr"/>
            <a:r>
              <a:rPr lang="en-US" sz="2800" dirty="0" smtClean="0">
                <a:solidFill>
                  <a:schemeClr val="accent1">
                    <a:lumMod val="75000"/>
                  </a:schemeClr>
                </a:solidFill>
              </a:rPr>
              <a:t>by: </a:t>
            </a:r>
            <a:br>
              <a:rPr lang="en-US" sz="2800" dirty="0" smtClean="0">
                <a:solidFill>
                  <a:schemeClr val="accent1">
                    <a:lumMod val="75000"/>
                  </a:schemeClr>
                </a:solidFill>
              </a:rPr>
            </a:br>
            <a:r>
              <a:rPr lang="en-US" sz="2800" dirty="0" err="1" smtClean="0">
                <a:solidFill>
                  <a:schemeClr val="accent1">
                    <a:lumMod val="75000"/>
                  </a:schemeClr>
                </a:solidFill>
              </a:rPr>
              <a:t>Elham</a:t>
            </a:r>
            <a:r>
              <a:rPr lang="en-US" sz="2800" dirty="0" smtClean="0">
                <a:solidFill>
                  <a:schemeClr val="accent1">
                    <a:lumMod val="75000"/>
                  </a:schemeClr>
                </a:solidFill>
              </a:rPr>
              <a:t> </a:t>
            </a:r>
            <a:r>
              <a:rPr lang="en-US" sz="2800" dirty="0" err="1" smtClean="0">
                <a:solidFill>
                  <a:schemeClr val="accent1">
                    <a:lumMod val="75000"/>
                  </a:schemeClr>
                </a:solidFill>
              </a:rPr>
              <a:t>Alghamdi</a:t>
            </a:r>
            <a:r>
              <a:rPr lang="en-US" sz="2800" dirty="0" smtClean="0">
                <a:solidFill>
                  <a:schemeClr val="accent1">
                    <a:lumMod val="75000"/>
                  </a:schemeClr>
                </a:solidFill>
              </a:rPr>
              <a:t/>
            </a:r>
            <a:br>
              <a:rPr lang="en-US" sz="2800" dirty="0" smtClean="0">
                <a:solidFill>
                  <a:schemeClr val="accent1">
                    <a:lumMod val="75000"/>
                  </a:schemeClr>
                </a:solidFill>
              </a:rPr>
            </a:br>
            <a:r>
              <a:rPr lang="en-US" sz="2800" dirty="0" err="1" smtClean="0">
                <a:solidFill>
                  <a:schemeClr val="accent1">
                    <a:lumMod val="75000"/>
                  </a:schemeClr>
                </a:solidFill>
              </a:rPr>
              <a:t>Ameera</a:t>
            </a:r>
            <a:r>
              <a:rPr lang="en-US" sz="2800" dirty="0" smtClean="0">
                <a:solidFill>
                  <a:schemeClr val="accent1">
                    <a:lumMod val="75000"/>
                  </a:schemeClr>
                </a:solidFill>
              </a:rPr>
              <a:t> </a:t>
            </a:r>
            <a:r>
              <a:rPr lang="en-US" sz="2800" dirty="0" err="1" smtClean="0">
                <a:solidFill>
                  <a:schemeClr val="accent1">
                    <a:lumMod val="75000"/>
                  </a:schemeClr>
                </a:solidFill>
              </a:rPr>
              <a:t>Alghamdi</a:t>
            </a:r>
            <a:r>
              <a:rPr lang="en-US" sz="2800" dirty="0" smtClean="0">
                <a:solidFill>
                  <a:schemeClr val="accent1">
                    <a:lumMod val="75000"/>
                  </a:schemeClr>
                </a:solidFill>
              </a:rPr>
              <a:t/>
            </a:r>
            <a:br>
              <a:rPr lang="en-US" sz="2800" dirty="0" smtClean="0">
                <a:solidFill>
                  <a:schemeClr val="accent1">
                    <a:lumMod val="75000"/>
                  </a:schemeClr>
                </a:solidFill>
              </a:rPr>
            </a:br>
            <a:r>
              <a:rPr lang="en-US" sz="2800" dirty="0" smtClean="0">
                <a:solidFill>
                  <a:schemeClr val="accent1">
                    <a:lumMod val="75000"/>
                  </a:schemeClr>
                </a:solidFill>
              </a:rPr>
              <a:t>Dina </a:t>
            </a:r>
            <a:r>
              <a:rPr lang="en-US" sz="2800" dirty="0" err="1" smtClean="0">
                <a:solidFill>
                  <a:schemeClr val="accent1">
                    <a:lumMod val="75000"/>
                  </a:schemeClr>
                </a:solidFill>
              </a:rPr>
              <a:t>Alzain</a:t>
            </a:r>
            <a:endParaRPr lang="en-US" sz="2800" dirty="0" smtClean="0">
              <a:solidFill>
                <a:schemeClr val="accent1">
                  <a:lumMod val="75000"/>
                </a:schemeClr>
              </a:solidFill>
            </a:endParaRPr>
          </a:p>
          <a:p>
            <a:pPr algn="ctr"/>
            <a:r>
              <a:rPr lang="en-US" sz="2800" dirty="0" smtClean="0">
                <a:solidFill>
                  <a:schemeClr val="accent1">
                    <a:lumMod val="75000"/>
                  </a:schemeClr>
                </a:solidFill>
              </a:rPr>
              <a:t> </a:t>
            </a:r>
            <a:r>
              <a:rPr lang="en-US" sz="2800" dirty="0" err="1" smtClean="0">
                <a:solidFill>
                  <a:schemeClr val="accent1">
                    <a:lumMod val="75000"/>
                  </a:schemeClr>
                </a:solidFill>
              </a:rPr>
              <a:t>Samah</a:t>
            </a:r>
            <a:r>
              <a:rPr lang="en-US" sz="2800" dirty="0" smtClean="0">
                <a:solidFill>
                  <a:schemeClr val="accent1">
                    <a:lumMod val="75000"/>
                  </a:schemeClr>
                </a:solidFill>
              </a:rPr>
              <a:t> </a:t>
            </a:r>
            <a:r>
              <a:rPr lang="en-US" sz="2800" dirty="0" err="1" smtClean="0">
                <a:solidFill>
                  <a:schemeClr val="accent1">
                    <a:lumMod val="75000"/>
                  </a:schemeClr>
                </a:solidFill>
              </a:rPr>
              <a:t>Aghamdi</a:t>
            </a:r>
            <a:endParaRPr lang="en-US" sz="2800" dirty="0">
              <a:solidFill>
                <a:schemeClr val="accent1">
                  <a:lumMod val="75000"/>
                </a:schemeClr>
              </a:solidFill>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5" presetClass="entr" presetSubtype="0" fill="hold" grpId="1"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p:cTn id="25"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26"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27"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28" dur="1000" fill="hold"/>
                                        <p:tgtEl>
                                          <p:spTgt spid="2"/>
                                        </p:tgtEl>
                                        <p:attrNameLst>
                                          <p:attrName>ppt_h</p:attrName>
                                        </p:attrNameLst>
                                      </p:cBhvr>
                                      <p:tavLst>
                                        <p:tav tm="0">
                                          <p:val>
                                            <p:strVal val="#ppt_h"/>
                                          </p:val>
                                        </p:tav>
                                        <p:tav tm="100000">
                                          <p:val>
                                            <p:strVal val="#ppt_h"/>
                                          </p:val>
                                        </p:tav>
                                      </p:tavLst>
                                    </p:anim>
                                    <p:anim calcmode="lin" valueType="num">
                                      <p:cBhvr>
                                        <p:cTn id="29"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30"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31"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32" dur="1000" decel="50000">
                                          <p:stCondLst>
                                            <p:cond delay="0"/>
                                          </p:stCondLst>
                                        </p:cTn>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23560"/>
          </a:xfrm>
        </p:spPr>
        <p:txBody>
          <a:bodyPr>
            <a:normAutofit fontScale="77500" lnSpcReduction="20000"/>
          </a:bodyPr>
          <a:lstStyle/>
          <a:p>
            <a:r>
              <a:rPr lang="en-US" dirty="0" smtClean="0"/>
              <a:t>In his marriage with Martha, George has compromised a great deal. He is strong-willed but weak at heart. As a safeguard to avoid confrontation he finds solace in books</a:t>
            </a:r>
            <a:endParaRPr lang="ar-SA" dirty="0" smtClean="0"/>
          </a:p>
          <a:p>
            <a:endParaRPr lang="en-US" dirty="0" smtClean="0"/>
          </a:p>
          <a:p>
            <a:r>
              <a:rPr lang="en-US" dirty="0" smtClean="0"/>
              <a:t>Though George is embarrassed at Martha's revelation of his failures and incompetence, he continues to bear the insults</a:t>
            </a:r>
          </a:p>
          <a:p>
            <a:pPr>
              <a:buNone/>
            </a:pPr>
            <a:r>
              <a:rPr lang="en-US" dirty="0" smtClean="0"/>
              <a:t> </a:t>
            </a:r>
          </a:p>
          <a:p>
            <a:r>
              <a:rPr lang="en-US" dirty="0" smtClean="0"/>
              <a:t>The father figure, which Martha had always been searching for in him, is not in him.</a:t>
            </a:r>
            <a:endParaRPr lang="ar-SA" dirty="0" smtClean="0"/>
          </a:p>
          <a:p>
            <a:endParaRPr lang="en-US" dirty="0" smtClean="0"/>
          </a:p>
          <a:p>
            <a:r>
              <a:rPr lang="en-US" dirty="0" smtClean="0"/>
              <a:t>Along with Martha, he is accountable for the fictional world that they have created and he wanted to maintain it as much as she. They both suffer the "collectively inability to accept reality." George, however, due to his fear that their illusion will end up destroying Martha as well as make a public scandal of their lives when the news that they have "created" a son becomes public, succeeds in detaching himself from their illusion.</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2200" dirty="0" smtClean="0"/>
              <a:t>Therefore, despite his apparent weaknesses, George becomes a mighty force of change in this play, ushering in a new stage of their marriage that will hopefully be more honest and genuine than the previous one.</a:t>
            </a:r>
          </a:p>
          <a:p>
            <a:pPr>
              <a:buNone/>
            </a:pPr>
            <a:r>
              <a:rPr lang="en-US" sz="2200" dirty="0" smtClean="0"/>
              <a:t> </a:t>
            </a:r>
          </a:p>
          <a:p>
            <a:pPr>
              <a:buNone/>
            </a:pPr>
            <a:r>
              <a:rPr lang="en-US" sz="2200" dirty="0" smtClean="0"/>
              <a:t> </a:t>
            </a:r>
          </a:p>
          <a:p>
            <a:r>
              <a:rPr lang="en-US" sz="2200" dirty="0" smtClean="0"/>
              <a:t>he does have qualities that are devalued but just as important: understanding, thoughtfulness, sincerity, a moral stand and a very firm belief in "humanistic principles.".</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Martha</a:t>
            </a:r>
            <a:endParaRPr lang="en-US" dirty="0"/>
          </a:p>
        </p:txBody>
      </p:sp>
      <p:sp>
        <p:nvSpPr>
          <p:cNvPr id="3" name="Content Placeholder 2"/>
          <p:cNvSpPr>
            <a:spLocks noGrp="1"/>
          </p:cNvSpPr>
          <p:nvPr>
            <p:ph idx="1"/>
          </p:nvPr>
        </p:nvSpPr>
        <p:spPr/>
        <p:txBody>
          <a:bodyPr/>
          <a:lstStyle/>
          <a:p>
            <a:r>
              <a:rPr lang="en-US" dirty="0" smtClean="0"/>
              <a:t>Martha was 52 years old</a:t>
            </a:r>
          </a:p>
          <a:p>
            <a:r>
              <a:rPr lang="en-US" dirty="0" smtClean="0"/>
              <a:t>She is George’s wife</a:t>
            </a:r>
          </a:p>
          <a:p>
            <a:r>
              <a:rPr lang="en-US" dirty="0" smtClean="0"/>
              <a:t> Martha is also very well educated</a:t>
            </a:r>
          </a:p>
          <a:p>
            <a:endParaRPr lang="ar-SA" dirty="0" smtClean="0"/>
          </a:p>
          <a:p>
            <a:r>
              <a:rPr lang="en-US" dirty="0" smtClean="0"/>
              <a:t>." She is perceived as a loud, vicious- tongued, domineering woman who is angry, frustrated and unfulfilled. George calls her destructive and satanic and treats her as a demonic and perverse woman </a:t>
            </a:r>
          </a:p>
          <a:p>
            <a:endParaRPr lang="en-US" dirty="0"/>
          </a:p>
        </p:txBody>
      </p:sp>
      <p:pic>
        <p:nvPicPr>
          <p:cNvPr id="4" name="عنصر نائب للمحتوى 4" descr="ACADUB8WWCAA7XWF8CAK9XLS7CABMAG4HCALPUB9SCAQ3O9MYCA6WP9HMCAWLPMP5CA60HCL2CAVDQJJ3CA8MW1AUCAWWX7GVCALZUURXCA3GRHG2CAFQSDJECAD5XJR3CAAG0G64CAZ9ACE1CAOW8HC5.jpg"/>
          <p:cNvPicPr>
            <a:picLocks noChangeAspect="1"/>
          </p:cNvPicPr>
          <p:nvPr/>
        </p:nvPicPr>
        <p:blipFill>
          <a:blip r:embed="rId2" cstate="print"/>
          <a:stretch>
            <a:fillRect/>
          </a:stretch>
        </p:blipFill>
        <p:spPr>
          <a:xfrm>
            <a:off x="1752600" y="228600"/>
            <a:ext cx="1371601" cy="1295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plus(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She is the character who had started off as being aggressive and powerful and is left as one totally dependent on her husband</a:t>
            </a:r>
            <a:endParaRPr lang="ar-SA" dirty="0" smtClean="0"/>
          </a:p>
          <a:p>
            <a:endParaRPr lang="en-US" dirty="0" smtClean="0"/>
          </a:p>
          <a:p>
            <a:r>
              <a:rPr lang="en-US" dirty="0" smtClean="0"/>
              <a:t>she appears as a "castrator of a defenseless and emasculated husband." Furthermore, her sterility is also a cause to aggravate her repressed feelings. She refuses to surrender herself to reality </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"son-myth" becomes her greatest distraction. She wallows in this disillusionment. It seems so colorful and real that she can talk endlessly on the subject of her son, from his birth to his metamorphoses as a twenty-one year old lad. She creates every moment of living with her imaginary son. </a:t>
            </a:r>
            <a:endParaRPr lang="ar-SA" dirty="0" smtClean="0"/>
          </a:p>
          <a:p>
            <a:endParaRPr lang="en-US" dirty="0" smtClean="0"/>
          </a:p>
          <a:p>
            <a:r>
              <a:rPr lang="en-US" dirty="0" smtClean="0"/>
              <a:t>The play’s closing moment is perhaps the most tender in the entire play, as Martha is able to let her guard down enough around George to admit, for once, being subject to real human fear.</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Nick</a:t>
            </a:r>
            <a:endParaRPr lang="en-US" dirty="0"/>
          </a:p>
        </p:txBody>
      </p:sp>
      <p:sp>
        <p:nvSpPr>
          <p:cNvPr id="3" name="Content Placeholder 2"/>
          <p:cNvSpPr>
            <a:spLocks noGrp="1"/>
          </p:cNvSpPr>
          <p:nvPr>
            <p:ph idx="1"/>
          </p:nvPr>
        </p:nvSpPr>
        <p:spPr/>
        <p:txBody>
          <a:bodyPr>
            <a:normAutofit/>
          </a:bodyPr>
          <a:lstStyle/>
          <a:p>
            <a:r>
              <a:rPr lang="en-US" sz="2400" dirty="0" smtClean="0"/>
              <a:t>He is thirty years old and blond, a young genius who received his Master's degree at twenty. He grew up in the Midwest with his wife Honey, whom he knew since childhood. </a:t>
            </a:r>
            <a:endParaRPr lang="ar-SA" sz="2400" dirty="0" smtClean="0"/>
          </a:p>
          <a:p>
            <a:r>
              <a:rPr lang="en-US" sz="2400" dirty="0" smtClean="0"/>
              <a:t>Though he initially appears to love his wife, it becomes evident that he married her for her money and because she was pregnant with what turned out to be a hysterical pregnancy. </a:t>
            </a:r>
            <a:endParaRPr lang="ar-SA" sz="2400" dirty="0" smtClean="0"/>
          </a:p>
          <a:p>
            <a:endParaRPr lang="en-US" dirty="0"/>
          </a:p>
        </p:txBody>
      </p:sp>
      <p:pic>
        <p:nvPicPr>
          <p:cNvPr id="4" name="عنصر نائب للمحتوى 4" descr="MCA9582ZDCAXJL673CALVZ0AJCA1CVXAACALVRCYSCAMLUN59CAWCFZ6JCA5LGLKXCAIVXNFNCAUUP2WLCAAHXS70CA03YQUTCAXU5JJ7CA3N1ZKMCAR18N3TCACVWRNCCA6SWPY5CAKKQTJWCA0SGC51.jpg"/>
          <p:cNvPicPr>
            <a:picLocks noChangeAspect="1"/>
          </p:cNvPicPr>
          <p:nvPr/>
        </p:nvPicPr>
        <p:blipFill>
          <a:blip r:embed="rId2" cstate="print"/>
          <a:srcRect l="41176"/>
          <a:stretch>
            <a:fillRect/>
          </a:stretch>
        </p:blipFill>
        <p:spPr>
          <a:xfrm>
            <a:off x="2209800" y="457200"/>
            <a:ext cx="1295400" cy="1143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plus(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2400" dirty="0" smtClean="0"/>
              <a:t>An ambitious new member of the college's biology department, Nick is the golden-haired boy who just might succeed where George failed ­ taking every opportunity offered to him to get ahead, including sex with faculty wives. At first, he acts horrified by George and Martha's antics but soon becomes drawn in. He attempts to sleep with Martha and is proved impotent. </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Honey</a:t>
            </a:r>
            <a:endParaRPr lang="en-US" dirty="0"/>
          </a:p>
        </p:txBody>
      </p:sp>
      <p:sp>
        <p:nvSpPr>
          <p:cNvPr id="3" name="Content Placeholder 2"/>
          <p:cNvSpPr>
            <a:spLocks noGrp="1"/>
          </p:cNvSpPr>
          <p:nvPr>
            <p:ph idx="1"/>
          </p:nvPr>
        </p:nvSpPr>
        <p:spPr>
          <a:xfrm>
            <a:off x="457200" y="1219200"/>
            <a:ext cx="8229600" cy="5334000"/>
          </a:xfrm>
        </p:spPr>
        <p:txBody>
          <a:bodyPr>
            <a:normAutofit fontScale="77500" lnSpcReduction="20000"/>
          </a:bodyPr>
          <a:lstStyle/>
          <a:p>
            <a:pPr>
              <a:buNone/>
            </a:pPr>
            <a:r>
              <a:rPr lang="ar-SA" dirty="0" smtClean="0"/>
              <a:t> </a:t>
            </a:r>
            <a:endParaRPr lang="en-US" dirty="0" smtClean="0"/>
          </a:p>
          <a:p>
            <a:r>
              <a:rPr lang="en-US" dirty="0" smtClean="0"/>
              <a:t>She is the pallid, slim-hipped wife of Nick, a submissive, </a:t>
            </a:r>
            <a:endParaRPr lang="ar-SA" dirty="0" smtClean="0"/>
          </a:p>
          <a:p>
            <a:pPr>
              <a:buNone/>
            </a:pPr>
            <a:r>
              <a:rPr lang="en-US" dirty="0" smtClean="0"/>
              <a:t>doll-like figure.</a:t>
            </a:r>
            <a:endParaRPr lang="ar-SA" dirty="0" smtClean="0"/>
          </a:p>
          <a:p>
            <a:pPr>
              <a:buNone/>
            </a:pPr>
            <a:endParaRPr lang="en-US" dirty="0" smtClean="0"/>
          </a:p>
          <a:p>
            <a:r>
              <a:rPr lang="en-US" dirty="0" smtClean="0"/>
              <a:t>Her own anxieties and fears act as a deterrent to having a meaningful relationship with Nick and make her impervious to the cantankerous bickering around </a:t>
            </a:r>
            <a:r>
              <a:rPr lang="en-US" dirty="0" smtClean="0"/>
              <a:t>her.</a:t>
            </a:r>
            <a:endParaRPr lang="ar-SA" dirty="0" smtClean="0"/>
          </a:p>
          <a:p>
            <a:endParaRPr lang="en-US" dirty="0" smtClean="0"/>
          </a:p>
          <a:p>
            <a:r>
              <a:rPr lang="en-US" dirty="0" smtClean="0"/>
              <a:t>Their marriage had been a hastily arranged ceremony, motivated by her hysterical pregnancy.</a:t>
            </a:r>
            <a:endParaRPr lang="ar-SA" dirty="0" smtClean="0"/>
          </a:p>
          <a:p>
            <a:endParaRPr lang="en-US" dirty="0" smtClean="0"/>
          </a:p>
          <a:p>
            <a:r>
              <a:rPr lang="en-US" dirty="0" smtClean="0"/>
              <a:t>She is apprehensive of having children. Her way of filling this void is to eschew responsibility by acting like a child</a:t>
            </a:r>
            <a:r>
              <a:rPr lang="en-US" dirty="0" smtClean="0"/>
              <a:t>.</a:t>
            </a:r>
          </a:p>
          <a:p>
            <a:pPr>
              <a:buNone/>
            </a:pPr>
            <a:endParaRPr lang="en-US" dirty="0" smtClean="0"/>
          </a:p>
          <a:p>
            <a:r>
              <a:rPr lang="en-US" dirty="0" smtClean="0"/>
              <a:t>She does seem to change during the course of the play, announcing that she wants a child after Martha regales them with stories of her son.</a:t>
            </a:r>
            <a:endParaRPr lang="en-US" dirty="0"/>
          </a:p>
        </p:txBody>
      </p:sp>
      <p:pic>
        <p:nvPicPr>
          <p:cNvPr id="4" name="عنصر نائب للمحتوى 4" descr="images.jpg"/>
          <p:cNvPicPr>
            <a:picLocks noChangeAspect="1"/>
          </p:cNvPicPr>
          <p:nvPr/>
        </p:nvPicPr>
        <p:blipFill>
          <a:blip r:embed="rId2" cstate="print"/>
          <a:srcRect l="9091" t="6667"/>
          <a:stretch>
            <a:fillRect/>
          </a:stretch>
        </p:blipFill>
        <p:spPr>
          <a:xfrm>
            <a:off x="2286000" y="381000"/>
            <a:ext cx="1066800" cy="1066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plus(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hysterical pregnancy that Nick speaks about is an important indication of Honey's delusion. This along with her constant nausea, her headaches and her constant "whining" as George figures out does not arise from her habit of excessive drinking. Probable reasons could be that she has gone through an abortion, fears the responsibility of mothering, or she could be using birth control methods to prevent any pregnancy at all.</a:t>
            </a:r>
            <a:endParaRPr lang="ar-SA" dirty="0" smtClean="0"/>
          </a:p>
          <a:p>
            <a:endParaRPr lang="en-US" dirty="0" smtClean="0"/>
          </a:p>
          <a:p>
            <a:r>
              <a:rPr lang="en-US" smtClean="0"/>
              <a:t>However</a:t>
            </a:r>
            <a:r>
              <a:rPr lang="en-US" dirty="0" smtClean="0"/>
              <a:t>, she emerges a changed person at the end of the play and displays her courage to reject the apprehensions and illusions governing the lives of the other characters. Her cries, "I want a child. I want a baby" illustrate this.</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at-.jp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buNone/>
            </a:pPr>
            <a:endParaRPr lang="en-US" sz="9600" b="1" spc="200" dirty="0" smtClean="0">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effectLst>
            </a:endParaRPr>
          </a:p>
          <a:p>
            <a:pPr>
              <a:buNone/>
            </a:pPr>
            <a:r>
              <a:rPr lang="en-US" sz="9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thanks</a:t>
            </a:r>
            <a:endParaRPr lang="en-US" sz="9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dirty="0"/>
          </a:p>
        </p:txBody>
      </p:sp>
      <p:graphicFrame>
        <p:nvGraphicFramePr>
          <p:cNvPr id="4" name="عنصر نائب للمحتوى 3"/>
          <p:cNvGraphicFramePr>
            <a:graphicFrameLocks noGrp="1"/>
          </p:cNvGraphicFramePr>
          <p:nvPr>
            <p:ph idx="1"/>
          </p:nvPr>
        </p:nvGraphicFramePr>
        <p:xfrm>
          <a:off x="381000" y="685800"/>
          <a:ext cx="8458200" cy="56229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914400"/>
            <a:ext cx="8229600" cy="304800"/>
          </a:xfrm>
        </p:spPr>
        <p:txBody>
          <a:bodyPr>
            <a:normAutofit fontScale="90000"/>
          </a:bodyPr>
          <a:lstStyle/>
          <a:p>
            <a:r>
              <a:rPr lang="en-US" sz="6000" dirty="0" err="1" smtClean="0"/>
              <a:t>Goerge</a:t>
            </a:r>
            <a:r>
              <a:rPr lang="en-US" sz="6000" dirty="0" smtClean="0"/>
              <a:t/>
            </a:r>
            <a:br>
              <a:rPr lang="en-US" sz="6000" dirty="0" smtClean="0"/>
            </a:br>
            <a:r>
              <a:rPr lang="en-US" dirty="0" smtClean="0"/>
              <a:t/>
            </a:r>
            <a:br>
              <a:rPr lang="en-US" dirty="0" smtClean="0"/>
            </a:br>
            <a:endParaRPr lang="en-US" dirty="0"/>
          </a:p>
        </p:txBody>
      </p:sp>
      <p:sp>
        <p:nvSpPr>
          <p:cNvPr id="3" name="عنصر نائب للنص 2"/>
          <p:cNvSpPr>
            <a:spLocks noGrp="1"/>
          </p:cNvSpPr>
          <p:nvPr>
            <p:ph type="body" idx="1"/>
          </p:nvPr>
        </p:nvSpPr>
        <p:spPr>
          <a:xfrm>
            <a:off x="457200" y="1219201"/>
            <a:ext cx="4040188" cy="685800"/>
          </a:xfrm>
        </p:spPr>
        <p:txBody>
          <a:bodyPr/>
          <a:lstStyle/>
          <a:p>
            <a:pPr algn="ctr"/>
            <a:r>
              <a:rPr lang="en-US" b="1" dirty="0" smtClean="0">
                <a:solidFill>
                  <a:schemeClr val="accent1">
                    <a:lumMod val="60000"/>
                    <a:lumOff val="40000"/>
                  </a:schemeClr>
                </a:solidFill>
                <a:cs typeface="Akhbar MT" pitchFamily="2" charset="-78"/>
              </a:rPr>
              <a:t>Protagonist </a:t>
            </a:r>
            <a:endParaRPr lang="en-US" dirty="0">
              <a:solidFill>
                <a:schemeClr val="accent1">
                  <a:lumMod val="60000"/>
                  <a:lumOff val="40000"/>
                </a:schemeClr>
              </a:solidFill>
              <a:cs typeface="Akhbar MT" pitchFamily="2" charset="-78"/>
            </a:endParaRPr>
          </a:p>
        </p:txBody>
      </p:sp>
      <p:sp>
        <p:nvSpPr>
          <p:cNvPr id="4" name="عنصر نائب للنص 3"/>
          <p:cNvSpPr>
            <a:spLocks noGrp="1"/>
          </p:cNvSpPr>
          <p:nvPr>
            <p:ph type="body" sz="half" idx="3"/>
          </p:nvPr>
        </p:nvSpPr>
        <p:spPr/>
        <p:txBody>
          <a:bodyPr/>
          <a:lstStyle/>
          <a:p>
            <a:endParaRPr lang="en-US" dirty="0"/>
          </a:p>
        </p:txBody>
      </p:sp>
      <p:sp>
        <p:nvSpPr>
          <p:cNvPr id="5" name="عنصر نائب للمحتوى 4"/>
          <p:cNvSpPr>
            <a:spLocks noGrp="1"/>
          </p:cNvSpPr>
          <p:nvPr>
            <p:ph sz="quarter" idx="2"/>
          </p:nvPr>
        </p:nvSpPr>
        <p:spPr>
          <a:xfrm>
            <a:off x="457200" y="1828800"/>
            <a:ext cx="4040188" cy="4191000"/>
          </a:xfrm>
        </p:spPr>
        <p:txBody>
          <a:bodyPr>
            <a:noAutofit/>
          </a:bodyPr>
          <a:lstStyle/>
          <a:p>
            <a:pPr>
              <a:buNone/>
            </a:pPr>
            <a:r>
              <a:rPr lang="en-US" dirty="0" smtClean="0"/>
              <a:t>     The protagonist of the play is George, a professor of history, who is frustrated with his life . He is important in bringing about change in his and Martha's life. He serves the fatal blow at the illusions that he and Martha have been subsisting on for all their married life.</a:t>
            </a:r>
          </a:p>
        </p:txBody>
      </p:sp>
      <p:pic>
        <p:nvPicPr>
          <p:cNvPr id="7" name="عنصر نائب للمحتوى 6" descr="DCAJ9W59XCAWR3XRTCA4YFLZCCAHGU5U7CAWFW285CALXFO3UCAI3XGV9CAO8E127CAR2M9W4CAX9B1FTCACBC2LBCA60G1CGCACWEB56CAN0AYALCAZBBDIECA6QZKGNCAZ8KR3TCAHGD06CCADG3DNE.jpg"/>
          <p:cNvPicPr>
            <a:picLocks noGrp="1" noChangeAspect="1"/>
          </p:cNvPicPr>
          <p:nvPr>
            <p:ph sz="quarter" idx="4"/>
          </p:nvPr>
        </p:nvPicPr>
        <p:blipFill>
          <a:blip r:embed="rId2" cstate="print"/>
          <a:stretch>
            <a:fillRect/>
          </a:stretch>
        </p:blipFill>
        <p:spPr>
          <a:xfrm>
            <a:off x="4572000" y="1447800"/>
            <a:ext cx="4190999" cy="5105400"/>
          </a:xfrm>
        </p:spPr>
      </p:pic>
    </p:spTree>
  </p:cSld>
  <p:clrMapOvr>
    <a:masterClrMapping/>
  </p:clrMapOvr>
  <p:transition spd="slow">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plus(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457200"/>
            <a:ext cx="8229600" cy="958850"/>
          </a:xfrm>
        </p:spPr>
        <p:txBody>
          <a:bodyPr>
            <a:noAutofit/>
          </a:bodyPr>
          <a:lstStyle/>
          <a:p>
            <a:r>
              <a:rPr lang="en-US" sz="5400" dirty="0" err="1" smtClean="0"/>
              <a:t>Goerge</a:t>
            </a:r>
            <a:r>
              <a:rPr lang="en-US" sz="5400" dirty="0" smtClean="0"/>
              <a:t/>
            </a:r>
            <a:br>
              <a:rPr lang="en-US" sz="5400" dirty="0" smtClean="0"/>
            </a:br>
            <a:endParaRPr lang="en-US" sz="4800" dirty="0"/>
          </a:p>
        </p:txBody>
      </p:sp>
      <p:sp>
        <p:nvSpPr>
          <p:cNvPr id="3" name="عنصر نائب للنص 2"/>
          <p:cNvSpPr>
            <a:spLocks noGrp="1"/>
          </p:cNvSpPr>
          <p:nvPr>
            <p:ph type="body" idx="1"/>
          </p:nvPr>
        </p:nvSpPr>
        <p:spPr>
          <a:xfrm>
            <a:off x="457200" y="1143000"/>
            <a:ext cx="4040188" cy="914401"/>
          </a:xfrm>
        </p:spPr>
        <p:txBody>
          <a:bodyPr/>
          <a:lstStyle/>
          <a:p>
            <a:pPr algn="ctr"/>
            <a:endParaRPr lang="en-US" dirty="0"/>
          </a:p>
        </p:txBody>
      </p:sp>
      <p:sp>
        <p:nvSpPr>
          <p:cNvPr id="4" name="عنصر نائب للنص 3"/>
          <p:cNvSpPr>
            <a:spLocks noGrp="1"/>
          </p:cNvSpPr>
          <p:nvPr>
            <p:ph type="body" sz="half" idx="3"/>
          </p:nvPr>
        </p:nvSpPr>
        <p:spPr>
          <a:xfrm>
            <a:off x="4645025" y="1371599"/>
            <a:ext cx="4041775" cy="762001"/>
          </a:xfrm>
        </p:spPr>
        <p:txBody>
          <a:bodyPr/>
          <a:lstStyle/>
          <a:p>
            <a:pPr algn="ctr"/>
            <a:r>
              <a:rPr lang="en-US" b="1" dirty="0" smtClean="0">
                <a:solidFill>
                  <a:schemeClr val="accent1">
                    <a:lumMod val="60000"/>
                    <a:lumOff val="40000"/>
                  </a:schemeClr>
                </a:solidFill>
                <a:cs typeface="Akhbar MT" pitchFamily="2" charset="-78"/>
              </a:rPr>
              <a:t>Antagonist</a:t>
            </a:r>
            <a:endParaRPr lang="en-US" dirty="0" smtClean="0"/>
          </a:p>
          <a:p>
            <a:endParaRPr lang="en-US" dirty="0"/>
          </a:p>
        </p:txBody>
      </p:sp>
      <p:pic>
        <p:nvPicPr>
          <p:cNvPr id="7" name="عنصر نائب للمحتوى 6" descr="TCAJKIZKFCA0Z9USNCAHJV5A1CA4TJK51CA3KX3BGCATYCBDMCATTGFO3CA2BP4XGCALK8HQPCA6JOUC1CAX20LDZCAA5ACSLCAWVTRHZCAJ2O1L7CASZSDBSCACU1YULCALL0UYCCAAJBVAWCAS8PVFV.jpg"/>
          <p:cNvPicPr>
            <a:picLocks noGrp="1" noChangeAspect="1"/>
          </p:cNvPicPr>
          <p:nvPr>
            <p:ph sz="quarter" idx="2"/>
          </p:nvPr>
        </p:nvPicPr>
        <p:blipFill>
          <a:blip r:embed="rId2" cstate="print"/>
          <a:stretch>
            <a:fillRect/>
          </a:stretch>
        </p:blipFill>
        <p:spPr>
          <a:xfrm>
            <a:off x="533400" y="1447800"/>
            <a:ext cx="4038600" cy="4953000"/>
          </a:xfrm>
        </p:spPr>
      </p:pic>
      <p:sp>
        <p:nvSpPr>
          <p:cNvPr id="6" name="عنصر نائب للمحتوى 5"/>
          <p:cNvSpPr>
            <a:spLocks noGrp="1"/>
          </p:cNvSpPr>
          <p:nvPr>
            <p:ph sz="quarter" idx="4"/>
          </p:nvPr>
        </p:nvSpPr>
        <p:spPr>
          <a:xfrm>
            <a:off x="4645025" y="1905000"/>
            <a:ext cx="4041775" cy="4572000"/>
          </a:xfrm>
        </p:spPr>
        <p:txBody>
          <a:bodyPr>
            <a:normAutofit/>
          </a:bodyPr>
          <a:lstStyle/>
          <a:p>
            <a:r>
              <a:rPr lang="en-US" dirty="0" smtClean="0"/>
              <a:t>George's antagonist is the world of illusion that surrounds him. His childless, long-term marriage to Martha, a loud, vicious-tongued woman, is shallow. The imaginary child they have created to help them cope stands in the way of his facing reality. </a:t>
            </a:r>
          </a:p>
          <a:p>
            <a:endParaRPr lang="en-US" dirty="0"/>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plus(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4800" dirty="0" smtClean="0"/>
              <a:t>Martha</a:t>
            </a:r>
            <a:endParaRPr lang="en-US" sz="4800" dirty="0"/>
          </a:p>
        </p:txBody>
      </p:sp>
      <p:sp>
        <p:nvSpPr>
          <p:cNvPr id="3" name="عنصر نائب للمحتوى 2"/>
          <p:cNvSpPr>
            <a:spLocks noGrp="1"/>
          </p:cNvSpPr>
          <p:nvPr>
            <p:ph sz="half" idx="1"/>
          </p:nvPr>
        </p:nvSpPr>
        <p:spPr>
          <a:xfrm>
            <a:off x="457200" y="1600200"/>
            <a:ext cx="4038600" cy="4648200"/>
          </a:xfrm>
        </p:spPr>
        <p:txBody>
          <a:bodyPr>
            <a:noAutofit/>
          </a:bodyPr>
          <a:lstStyle/>
          <a:p>
            <a:r>
              <a:rPr lang="en-US" sz="3200" dirty="0" smtClean="0"/>
              <a:t>She is the middle-aged daughter of the president of the college and the unhappy and domineering wife of George. She taunts him in public but loves him deeply. </a:t>
            </a:r>
          </a:p>
          <a:p>
            <a:endParaRPr lang="en-US" sz="3200" dirty="0"/>
          </a:p>
        </p:txBody>
      </p:sp>
      <p:pic>
        <p:nvPicPr>
          <p:cNvPr id="5" name="عنصر نائب للمحتوى 4" descr="ACADUB8WWCAA7XWF8CAK9XLS7CABMAG4HCALPUB9SCAQ3O9MYCA6WP9HMCAWLPMP5CA60HCL2CAVDQJJ3CA8MW1AUCAWWX7GVCALZUURXCA3GRHG2CAFQSDJECAD5XJR3CAAG0G64CAZ9ACE1CAOW8HC5.jpg"/>
          <p:cNvPicPr>
            <a:picLocks noGrp="1" noChangeAspect="1"/>
          </p:cNvPicPr>
          <p:nvPr>
            <p:ph sz="half" idx="2"/>
          </p:nvPr>
        </p:nvPicPr>
        <p:blipFill>
          <a:blip r:embed="rId2" cstate="print"/>
          <a:stretch>
            <a:fillRect/>
          </a:stretch>
        </p:blipFill>
        <p:spPr>
          <a:xfrm>
            <a:off x="4648201" y="1752600"/>
            <a:ext cx="3657600" cy="4572000"/>
          </a:xfrm>
        </p:spPr>
      </p:pic>
    </p:spTree>
  </p:cSld>
  <p:clrMapOvr>
    <a:masterClrMapping/>
  </p:clrMapOvr>
  <p:transition spd="slow">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plus(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sz="5400" dirty="0" smtClean="0"/>
              <a:t>Nick</a:t>
            </a:r>
            <a:endParaRPr lang="en-US" dirty="0"/>
          </a:p>
        </p:txBody>
      </p:sp>
      <p:pic>
        <p:nvPicPr>
          <p:cNvPr id="5" name="عنصر نائب للمحتوى 4" descr="MCA9582ZDCAXJL673CALVZ0AJCA1CVXAACALVRCYSCAMLUN59CAWCFZ6JCA5LGLKXCAIVXNFNCAUUP2WLCAAHXS70CA03YQUTCAXU5JJ7CA3N1ZKMCAR18N3TCACVWRNCCA6SWPY5CAKKQTJWCA0SGC51.jpg"/>
          <p:cNvPicPr>
            <a:picLocks noGrp="1" noChangeAspect="1"/>
          </p:cNvPicPr>
          <p:nvPr>
            <p:ph sz="half" idx="1"/>
          </p:nvPr>
        </p:nvPicPr>
        <p:blipFill>
          <a:blip r:embed="rId2" cstate="print"/>
          <a:stretch>
            <a:fillRect/>
          </a:stretch>
        </p:blipFill>
        <p:spPr>
          <a:xfrm>
            <a:off x="381000" y="1676400"/>
            <a:ext cx="4114800" cy="4343400"/>
          </a:xfrm>
        </p:spPr>
      </p:pic>
      <p:sp>
        <p:nvSpPr>
          <p:cNvPr id="4" name="عنصر نائب للمحتوى 3"/>
          <p:cNvSpPr>
            <a:spLocks noGrp="1"/>
          </p:cNvSpPr>
          <p:nvPr>
            <p:ph sz="half" idx="2"/>
          </p:nvPr>
        </p:nvSpPr>
        <p:spPr>
          <a:xfrm>
            <a:off x="4648200" y="1905000"/>
            <a:ext cx="4038600" cy="4495800"/>
          </a:xfrm>
        </p:spPr>
        <p:txBody>
          <a:bodyPr/>
          <a:lstStyle/>
          <a:p>
            <a:r>
              <a:rPr lang="en-US" sz="3200" dirty="0" smtClean="0"/>
              <a:t>He is a handsome young man who is about thirty. He is a new biology professor at the college and is quite ambitious</a:t>
            </a:r>
            <a:r>
              <a:rPr lang="en-US" dirty="0" smtClean="0"/>
              <a:t>. </a:t>
            </a:r>
            <a:endParaRPr lang="en-US" dirty="0"/>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plus(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4800" dirty="0" smtClean="0"/>
              <a:t>Honey</a:t>
            </a:r>
            <a:endParaRPr lang="en-US" sz="4800" dirty="0"/>
          </a:p>
        </p:txBody>
      </p:sp>
      <p:sp>
        <p:nvSpPr>
          <p:cNvPr id="3" name="عنصر نائب للمحتوى 2"/>
          <p:cNvSpPr>
            <a:spLocks noGrp="1"/>
          </p:cNvSpPr>
          <p:nvPr>
            <p:ph sz="half" idx="1"/>
          </p:nvPr>
        </p:nvSpPr>
        <p:spPr>
          <a:xfrm>
            <a:off x="457200" y="1905000"/>
            <a:ext cx="4038600" cy="4221163"/>
          </a:xfrm>
        </p:spPr>
        <p:txBody>
          <a:bodyPr/>
          <a:lstStyle/>
          <a:p>
            <a:r>
              <a:rPr lang="en-US" sz="3600" dirty="0" smtClean="0"/>
              <a:t>A plain young woman in her mid-twenties, </a:t>
            </a:r>
          </a:p>
          <a:p>
            <a:pPr>
              <a:buNone/>
            </a:pPr>
            <a:r>
              <a:rPr lang="en-US" sz="3600" dirty="0" smtClean="0"/>
              <a:t>    from rich family. She is Nick's immature wife. </a:t>
            </a:r>
          </a:p>
          <a:p>
            <a:endParaRPr lang="en-US" dirty="0"/>
          </a:p>
        </p:txBody>
      </p:sp>
      <p:pic>
        <p:nvPicPr>
          <p:cNvPr id="5" name="عنصر نائب للمحتوى 4" descr="images.jpg"/>
          <p:cNvPicPr>
            <a:picLocks noGrp="1" noChangeAspect="1"/>
          </p:cNvPicPr>
          <p:nvPr>
            <p:ph sz="half" idx="2"/>
          </p:nvPr>
        </p:nvPicPr>
        <p:blipFill>
          <a:blip r:embed="rId2" cstate="print"/>
          <a:stretch>
            <a:fillRect/>
          </a:stretch>
        </p:blipFill>
        <p:spPr>
          <a:xfrm>
            <a:off x="4343400" y="1981200"/>
            <a:ext cx="3810000" cy="4114800"/>
          </a:xfrm>
        </p:spPr>
      </p:pic>
    </p:spTree>
  </p:cSld>
  <p:clrMapOvr>
    <a:masterClrMapping/>
  </p:clrMapOvr>
  <p:transition spd="slow">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plus(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2925762"/>
          </a:xfrm>
        </p:spPr>
        <p:txBody>
          <a:bodyPr>
            <a:noAutofit/>
          </a:bodyPr>
          <a:lstStyle/>
          <a:p>
            <a:r>
              <a:rPr lang="en-US" sz="6600" dirty="0" smtClean="0"/>
              <a:t>Character’s analysis</a:t>
            </a:r>
            <a:endParaRPr lang="en-US" sz="6600" dirty="0"/>
          </a:p>
        </p:txBody>
      </p:sp>
      <p:pic>
        <p:nvPicPr>
          <p:cNvPr id="6" name="عنصر نائب للمحتوى 5" descr="ACA2UERIFCA5GDFB3CAPPQOSVCASM2A5WCAG18DD5CAEM755BCAEL3I16CA1TOV4KCAXYYA1JCAHMQD1KCAZN19Z2CAZKPO8ZCAYSQOTBCAEBQ6MWCAL25XDSCA671KAHCAI73P1CCA1XUOHWCA125819.jpg"/>
          <p:cNvPicPr>
            <a:picLocks noGrp="1" noChangeAspect="1"/>
          </p:cNvPicPr>
          <p:nvPr>
            <p:ph idx="1"/>
          </p:nvPr>
        </p:nvPicPr>
        <p:blipFill>
          <a:blip r:embed="rId2" cstate="print"/>
          <a:stretch>
            <a:fillRect/>
          </a:stretch>
        </p:blipFill>
        <p:spPr>
          <a:xfrm>
            <a:off x="1295400" y="3048000"/>
            <a:ext cx="6400800" cy="3581400"/>
          </a:xfrm>
        </p:spPr>
      </p:pic>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50" presetClass="entr" presetSubtype="0" decel="10000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p:cTn id="19" dur="1000" fill="hold"/>
                                        <p:tgtEl>
                                          <p:spTgt spid="6"/>
                                        </p:tgtEl>
                                        <p:attrNameLst>
                                          <p:attrName>ppt_w</p:attrName>
                                        </p:attrNameLst>
                                      </p:cBhvr>
                                      <p:tavLst>
                                        <p:tav tm="0">
                                          <p:val>
                                            <p:strVal val="#ppt_w+.3"/>
                                          </p:val>
                                        </p:tav>
                                        <p:tav tm="100000">
                                          <p:val>
                                            <p:strVal val="#ppt_w"/>
                                          </p:val>
                                        </p:tav>
                                      </p:tavLst>
                                    </p:anim>
                                    <p:anim calcmode="lin" valueType="num">
                                      <p:cBhvr>
                                        <p:cTn id="20" dur="1000" fill="hold"/>
                                        <p:tgtEl>
                                          <p:spTgt spid="6"/>
                                        </p:tgtEl>
                                        <p:attrNameLst>
                                          <p:attrName>ppt_h</p:attrName>
                                        </p:attrNameLst>
                                      </p:cBhvr>
                                      <p:tavLst>
                                        <p:tav tm="0">
                                          <p:val>
                                            <p:strVal val="#ppt_h"/>
                                          </p:val>
                                        </p:tav>
                                        <p:tav tm="100000">
                                          <p:val>
                                            <p:strVal val="#ppt_h"/>
                                          </p:val>
                                        </p:tav>
                                      </p:tavLst>
                                    </p:anim>
                                    <p:animEffect transition="in" filter="fade">
                                      <p:cBhvr>
                                        <p:cTn id="21"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George</a:t>
            </a:r>
            <a:endParaRPr lang="en-US" dirty="0"/>
          </a:p>
        </p:txBody>
      </p:sp>
      <p:sp>
        <p:nvSpPr>
          <p:cNvPr id="3" name="Content Placeholder 2"/>
          <p:cNvSpPr>
            <a:spLocks noGrp="1"/>
          </p:cNvSpPr>
          <p:nvPr>
            <p:ph idx="1"/>
          </p:nvPr>
        </p:nvSpPr>
        <p:spPr>
          <a:xfrm>
            <a:off x="457200" y="1600200"/>
            <a:ext cx="8229600" cy="4953000"/>
          </a:xfrm>
        </p:spPr>
        <p:txBody>
          <a:bodyPr>
            <a:normAutofit fontScale="70000" lnSpcReduction="20000"/>
          </a:bodyPr>
          <a:lstStyle/>
          <a:p>
            <a:r>
              <a:rPr lang="en-US" dirty="0" smtClean="0"/>
              <a:t>George's role in the play is at first seen to be passive and complacent. He is pushover compared to his wife Martha, who appears to rule the roost.</a:t>
            </a:r>
          </a:p>
          <a:p>
            <a:pPr>
              <a:buNone/>
            </a:pPr>
            <a:r>
              <a:rPr lang="en-US" dirty="0" smtClean="0"/>
              <a:t> </a:t>
            </a:r>
          </a:p>
          <a:p>
            <a:r>
              <a:rPr lang="en-US" dirty="0" smtClean="0"/>
              <a:t>George appears effete and ineffectual. He has not lived up to any of the expectations that both Martha and her father had for him. He is a terrible disappointment.</a:t>
            </a:r>
          </a:p>
          <a:p>
            <a:pPr>
              <a:buNone/>
            </a:pPr>
            <a:r>
              <a:rPr lang="en-US" dirty="0" smtClean="0"/>
              <a:t> </a:t>
            </a:r>
          </a:p>
          <a:p>
            <a:r>
              <a:rPr lang="en-US" dirty="0" smtClean="0"/>
              <a:t>He, like Martha, has had a traumatized past. His story about a school acquaintance killing his mother and father in an accident can be seen as possibly autobiographical.</a:t>
            </a:r>
          </a:p>
          <a:p>
            <a:pPr>
              <a:buNone/>
            </a:pPr>
            <a:r>
              <a:rPr lang="en-US" dirty="0" smtClean="0"/>
              <a:t> </a:t>
            </a:r>
          </a:p>
          <a:p>
            <a:r>
              <a:rPr lang="en-US" dirty="0" smtClean="0"/>
              <a:t>At one point Martha claims that it was George who killed his parents exactly the same way as the boy in the story did. Her caustic remarks about the book he wrote and her accusation that he is a "murderer" provide more evidence that George's story is indeed his own. If so, his actions and behaviors, as well as his fear of life would all make sense.</a:t>
            </a:r>
          </a:p>
        </p:txBody>
      </p:sp>
      <p:pic>
        <p:nvPicPr>
          <p:cNvPr id="4" name="عنصر نائب للمحتوى 6" descr="DCAJ9W59XCAWR3XRTCA4YFLZCCAHGU5U7CAWFW285CALXFO3UCAI3XGV9CAO8E127CAR2M9W4CAX9B1FTCACBC2LBCA60G1CGCACWEB56CAN0AYALCAZBBDIECA6QZKGNCAZ8KR3TCAHGD06CCADG3DNE.jpg"/>
          <p:cNvPicPr>
            <a:picLocks noChangeAspect="1"/>
          </p:cNvPicPr>
          <p:nvPr/>
        </p:nvPicPr>
        <p:blipFill>
          <a:blip r:embed="rId3" cstate="print"/>
          <a:srcRect l="35294"/>
          <a:stretch>
            <a:fillRect/>
          </a:stretch>
        </p:blipFill>
        <p:spPr>
          <a:xfrm>
            <a:off x="2209800" y="304800"/>
            <a:ext cx="1066799" cy="1219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plus(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ذروة">
  <a:themeElements>
    <a:clrScheme name="ذروة">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ذروة">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ذروة">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639</TotalTime>
  <Words>795</Words>
  <Application>Microsoft Office PowerPoint</Application>
  <PresentationFormat>عرض على الشاشة (3:4)‏</PresentationFormat>
  <Paragraphs>75</Paragraphs>
  <Slides>19</Slides>
  <Notes>1</Notes>
  <HiddenSlides>0</HiddenSlides>
  <MMClips>0</MMClips>
  <ScaleCrop>false</ScaleCrop>
  <HeadingPairs>
    <vt:vector size="4" baseType="variant">
      <vt:variant>
        <vt:lpstr>سمة</vt:lpstr>
      </vt:variant>
      <vt:variant>
        <vt:i4>1</vt:i4>
      </vt:variant>
      <vt:variant>
        <vt:lpstr>عناوين الشرائح</vt:lpstr>
      </vt:variant>
      <vt:variant>
        <vt:i4>19</vt:i4>
      </vt:variant>
    </vt:vector>
  </HeadingPairs>
  <TitlesOfParts>
    <vt:vector size="20" baseType="lpstr">
      <vt:lpstr>ذروة</vt:lpstr>
      <vt:lpstr>Who's Afraid of Virginia Woolf?  (Characterization)</vt:lpstr>
      <vt:lpstr>الشريحة 2</vt:lpstr>
      <vt:lpstr>Goerge  </vt:lpstr>
      <vt:lpstr>Goerge </vt:lpstr>
      <vt:lpstr>Martha</vt:lpstr>
      <vt:lpstr>Nick</vt:lpstr>
      <vt:lpstr>Honey</vt:lpstr>
      <vt:lpstr>Character’s analysis</vt:lpstr>
      <vt:lpstr>George</vt:lpstr>
      <vt:lpstr>الشريحة 10</vt:lpstr>
      <vt:lpstr>الشريحة 11</vt:lpstr>
      <vt:lpstr>Martha</vt:lpstr>
      <vt:lpstr>الشريحة 13</vt:lpstr>
      <vt:lpstr>الشريحة 14</vt:lpstr>
      <vt:lpstr>Nick</vt:lpstr>
      <vt:lpstr>الشريحة 16</vt:lpstr>
      <vt:lpstr>Honey</vt:lpstr>
      <vt:lpstr>الشريحة 18</vt:lpstr>
      <vt:lpstr>الشريحة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shzaad</dc:creator>
  <cp:lastModifiedBy>shzaad</cp:lastModifiedBy>
  <cp:revision>26</cp:revision>
  <cp:lastPrinted>1601-01-01T00:00:00Z</cp:lastPrinted>
  <dcterms:created xsi:type="dcterms:W3CDTF">1601-01-01T00:00:00Z</dcterms:created>
  <dcterms:modified xsi:type="dcterms:W3CDTF">2010-05-16T06:04:37Z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